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6" r:id="rId2"/>
    <p:sldId id="277" r:id="rId3"/>
    <p:sldId id="286" r:id="rId4"/>
    <p:sldId id="289" r:id="rId5"/>
    <p:sldId id="287" r:id="rId6"/>
    <p:sldId id="288" r:id="rId7"/>
    <p:sldId id="290" r:id="rId8"/>
    <p:sldId id="284"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683"/>
    <p:restoredTop sz="48567"/>
  </p:normalViewPr>
  <p:slideViewPr>
    <p:cSldViewPr snapToGrid="0">
      <p:cViewPr varScale="1">
        <p:scale>
          <a:sx n="52" d="100"/>
          <a:sy n="52" d="100"/>
        </p:scale>
        <p:origin x="2008" y="176"/>
      </p:cViewPr>
      <p:guideLst/>
    </p:cSldViewPr>
  </p:slideViewPr>
  <p:notesTextViewPr>
    <p:cViewPr>
      <p:scale>
        <a:sx n="120" d="100"/>
        <a:sy n="1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6011D-A4BC-914A-815F-1C00DCA3A5BF}" type="datetimeFigureOut">
              <a:rPr lang="en-GB" smtClean="0"/>
              <a:t>02/01/2025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F1794-C15F-CB47-A315-A021D6C53858}" type="slidenum">
              <a:rPr lang="en-GB" smtClean="0"/>
              <a:t>‹#›</a:t>
            </a:fld>
            <a:endParaRPr lang="en-GB"/>
          </a:p>
        </p:txBody>
      </p:sp>
    </p:spTree>
    <p:extLst>
      <p:ext uri="{BB962C8B-B14F-4D97-AF65-F5344CB8AC3E}">
        <p14:creationId xmlns:p14="http://schemas.microsoft.com/office/powerpoint/2010/main" val="94889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Welcome back! In our final video in this tutorial series, we will be discussing user-defined functions, but what are user-defined functions?</a:t>
            </a:r>
          </a:p>
          <a:p>
            <a:endParaRPr lang="en-GB" sz="1200" dirty="0"/>
          </a:p>
          <a:p>
            <a:r>
              <a:rPr lang="en-GB" sz="1200" dirty="0"/>
              <a:t>Well, first, let’s recap on what a function is. A function is a set of statements that takes inputs, performs specific tasks, and returns an output. Python has a series of built-in functions, such as the print function, but we can also create our own functions, and these are known as user-defined functions. </a:t>
            </a:r>
            <a:r>
              <a:rPr lang="en-GB" dirty="0"/>
              <a:t>So, let's try it out! </a:t>
            </a:r>
            <a:endParaRPr lang="en-GB" sz="12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678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B1519-5880-2E51-E6F2-96404FC2DD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65CB2-DBD0-1B58-CB5F-5D4B86C7F4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61185-8570-9869-49B9-4B9955F62474}"/>
              </a:ext>
            </a:extLst>
          </p:cNvPr>
          <p:cNvSpPr>
            <a:spLocks noGrp="1"/>
          </p:cNvSpPr>
          <p:nvPr>
            <p:ph type="body" idx="1"/>
          </p:nvPr>
        </p:nvSpPr>
        <p:spPr/>
        <p:txBody>
          <a:bodyPr/>
          <a:lstStyle/>
          <a:p>
            <a:r>
              <a:rPr lang="en-GB" dirty="0"/>
              <a:t>Now, a user-defined function is written by using the keyword def, followed by an assigned function name (in this case, ‘my function’), followed by parentheses, followed by a colon, followed by an indented block of statements (in this example, the print statement). </a:t>
            </a:r>
          </a:p>
          <a:p>
            <a:endParaRPr lang="en-GB" dirty="0"/>
          </a:p>
          <a:p>
            <a:r>
              <a:rPr lang="en-GB" dirty="0"/>
              <a:t>Here, when we call our function, the output ‘You just created your first function!’ is returned.</a:t>
            </a:r>
          </a:p>
          <a:p>
            <a:endParaRPr lang="en-GB" dirty="0"/>
          </a:p>
        </p:txBody>
      </p:sp>
      <p:sp>
        <p:nvSpPr>
          <p:cNvPr id="4" name="Slide Number Placeholder 3">
            <a:extLst>
              <a:ext uri="{FF2B5EF4-FFF2-40B4-BE49-F238E27FC236}">
                <a16:creationId xmlns:a16="http://schemas.microsoft.com/office/drawing/2014/main" id="{C6067C28-CDB3-9945-31DD-22456E4BB5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1396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7C000-97EE-7F02-0C81-E5DEBB6F49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841C08-FE11-D2FF-E431-B8D1109643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A6B228-5BED-191B-2965-1E9AF8CF4C94}"/>
              </a:ext>
            </a:extLst>
          </p:cNvPr>
          <p:cNvSpPr>
            <a:spLocks noGrp="1"/>
          </p:cNvSpPr>
          <p:nvPr>
            <p:ph type="body" idx="1"/>
          </p:nvPr>
        </p:nvSpPr>
        <p:spPr/>
        <p:txBody>
          <a:bodyPr/>
          <a:lstStyle/>
          <a:p>
            <a:r>
              <a:rPr lang="en-GB" dirty="0"/>
              <a:t>Building on this, a function may take one argument or many arguments, also called parameters, as inputs. These parameters must be enclosed within the parentheses just after the function name. In this example, our function takes two arguments (‘colour1’ and ’colour2’), printing ‘My favourite colour is ’ the colour assigned to colour2.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when we call our function with colour1 assigned as green and colour2 assigned as blue, the output ‘My favourite colour is blue’ is returned.</a:t>
            </a:r>
          </a:p>
          <a:p>
            <a:endParaRPr lang="en-GB" dirty="0"/>
          </a:p>
        </p:txBody>
      </p:sp>
      <p:sp>
        <p:nvSpPr>
          <p:cNvPr id="4" name="Slide Number Placeholder 3">
            <a:extLst>
              <a:ext uri="{FF2B5EF4-FFF2-40B4-BE49-F238E27FC236}">
                <a16:creationId xmlns:a16="http://schemas.microsoft.com/office/drawing/2014/main" id="{0A27F954-9A35-0463-C5B2-0C808C2934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6170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DC25D-B18A-7974-44AB-E134C88B66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04C93-0067-2127-C543-3878FDF574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0F3CF6-531B-5B57-ECCE-4EF02DDFB542}"/>
              </a:ext>
            </a:extLst>
          </p:cNvPr>
          <p:cNvSpPr>
            <a:spLocks noGrp="1"/>
          </p:cNvSpPr>
          <p:nvPr>
            <p:ph type="body" idx="1"/>
          </p:nvPr>
        </p:nvSpPr>
        <p:spPr/>
        <p:txBody>
          <a:bodyPr/>
          <a:lstStyle/>
          <a:p>
            <a:r>
              <a:rPr lang="en-GB" dirty="0"/>
              <a:t>We can also set a default argument, which is a parameter that assumes a default value if a value is not otherwise provided in the functional call for that argument. In this example, colour is set by default to purple. This means that if the function is called without providing a value for the argument colour, the output returned will be “My favourite colour is purple’, as shown here.</a:t>
            </a:r>
          </a:p>
        </p:txBody>
      </p:sp>
      <p:sp>
        <p:nvSpPr>
          <p:cNvPr id="4" name="Slide Number Placeholder 3">
            <a:extLst>
              <a:ext uri="{FF2B5EF4-FFF2-40B4-BE49-F238E27FC236}">
                <a16:creationId xmlns:a16="http://schemas.microsoft.com/office/drawing/2014/main" id="{0EB9BCDD-7F4C-EEC1-CF42-AC3E71C8FC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4843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5CE0E-FE98-406C-639E-AFCC16212A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B7C42B-35F0-00A0-F670-78A5641FEE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C676E-DCA2-CC23-5A1C-3F5E6B7D4629}"/>
              </a:ext>
            </a:extLst>
          </p:cNvPr>
          <p:cNvSpPr>
            <a:spLocks noGrp="1"/>
          </p:cNvSpPr>
          <p:nvPr>
            <p:ph type="body" idx="1"/>
          </p:nvPr>
        </p:nvSpPr>
        <p:spPr/>
        <p:txBody>
          <a:bodyPr/>
          <a:lstStyle/>
          <a:p>
            <a:r>
              <a:rPr lang="en-GB" dirty="0"/>
              <a:t>Similarly, when we don’t know how many arguments might be given to a function, we can use arbitrary arguments. Such arguments are written with an asterisk followed by a suitable group name (in this case, colours). In this example, the function returns ‘My favourite colour is ’ the first colour given to the function.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when we call our function with the colours ‘green’, ‘blue’ and ‘purple’, the output ‘My favourite colour is green’ is returned.</a:t>
            </a:r>
          </a:p>
          <a:p>
            <a:endParaRPr lang="en-GB" dirty="0"/>
          </a:p>
        </p:txBody>
      </p:sp>
      <p:sp>
        <p:nvSpPr>
          <p:cNvPr id="4" name="Slide Number Placeholder 3">
            <a:extLst>
              <a:ext uri="{FF2B5EF4-FFF2-40B4-BE49-F238E27FC236}">
                <a16:creationId xmlns:a16="http://schemas.microsoft.com/office/drawing/2014/main" id="{F2621FF2-297D-F502-62CE-249FD540715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05908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97F9F-C67B-8A25-B7AC-6347C0ED80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7713EB-839D-3219-D14C-7AA11B9334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1DFC4-ECC0-BDA5-D111-8FF88DA6B721}"/>
              </a:ext>
            </a:extLst>
          </p:cNvPr>
          <p:cNvSpPr>
            <a:spLocks noGrp="1"/>
          </p:cNvSpPr>
          <p:nvPr>
            <p:ph type="body" idx="1"/>
          </p:nvPr>
        </p:nvSpPr>
        <p:spPr/>
        <p:txBody>
          <a:bodyPr/>
          <a:lstStyle/>
          <a:p>
            <a:r>
              <a:rPr lang="en-GB" dirty="0"/>
              <a:t>Taking the learning from our previous tutorials, we can also create functions that implement for loops and if statements. In this example, we pass the function a list of colours. Note, as the ‘colours’ argument in the function is being passed a list, even though the number of arguments within the list might change, colours does not need to be passed as an arbitrary argument in the function call. </a:t>
            </a:r>
          </a:p>
          <a:p>
            <a:endParaRPr lang="en-GB" dirty="0"/>
          </a:p>
          <a:p>
            <a:r>
              <a:rPr lang="en-GB" dirty="0"/>
              <a:t>Here, when we pass the list of colours, the function iterates through the list and prints each colour in the order as given by the list, returning the output ‘green’, ‘blue’, ‘purple’.</a:t>
            </a:r>
          </a:p>
        </p:txBody>
      </p:sp>
      <p:sp>
        <p:nvSpPr>
          <p:cNvPr id="4" name="Slide Number Placeholder 3">
            <a:extLst>
              <a:ext uri="{FF2B5EF4-FFF2-40B4-BE49-F238E27FC236}">
                <a16:creationId xmlns:a16="http://schemas.microsoft.com/office/drawing/2014/main" id="{4862EA09-0ABB-E16C-6EE5-5EAE47F9BE3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27136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36574-AE0E-BFD0-C68E-FA215CB02D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B1597B-7177-F4A1-F3EC-1E5506C59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20125-AD46-0BFD-382E-11CF88509B24}"/>
              </a:ext>
            </a:extLst>
          </p:cNvPr>
          <p:cNvSpPr>
            <a:spLocks noGrp="1"/>
          </p:cNvSpPr>
          <p:nvPr>
            <p:ph type="body" idx="1"/>
          </p:nvPr>
        </p:nvSpPr>
        <p:spPr/>
        <p:txBody>
          <a:bodyPr/>
          <a:lstStyle/>
          <a:p>
            <a:r>
              <a:rPr lang="en-GB" dirty="0"/>
              <a:t>Sometimes, we might want to return the result of the function to be used in further processes. This can be achieved by using a return statement, which ends the execution of the function call and ”returns” the result or the value of the expression following the keyword return (in this case 10 multiplied by the value of x) to the caller. Here, when the value 5 is passed to the function, the value 50 is returned when the function is printed. Likewise, the value 100 is returned when the value 10 is passed. In this code, we call the function within a print function to extract the return value. However, you can also assign the returned value of a function to a new variable.</a:t>
            </a:r>
          </a:p>
          <a:p>
            <a:endParaRPr lang="en-GB" dirty="0"/>
          </a:p>
          <a:p>
            <a:r>
              <a:rPr lang="en-GB" dirty="0"/>
              <a:t>It is also important to note that if no expression is given following the keyword return, then the special value None is returned. </a:t>
            </a:r>
          </a:p>
        </p:txBody>
      </p:sp>
      <p:sp>
        <p:nvSpPr>
          <p:cNvPr id="4" name="Slide Number Placeholder 3">
            <a:extLst>
              <a:ext uri="{FF2B5EF4-FFF2-40B4-BE49-F238E27FC236}">
                <a16:creationId xmlns:a16="http://schemas.microsoft.com/office/drawing/2014/main" id="{82ADB1E0-0CAC-717F-B693-8AF665E8AD7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482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that’s this lesson on user-defined functions complete. Now we would like to give you the opportunity to challenge yourself by trying the assignment set on this slide. </a:t>
            </a:r>
          </a:p>
          <a:p>
            <a:r>
              <a:rPr lang="en-GB" dirty="0"/>
              <a:t>Answers will be discussed in the following slide, so make sure to pause this video now while you work through the task. </a:t>
            </a:r>
          </a:p>
          <a:p>
            <a:endParaRPr lang="en-GB" dirty="0"/>
          </a:p>
        </p:txBody>
      </p:sp>
      <p:sp>
        <p:nvSpPr>
          <p:cNvPr id="4" name="Slide Number Placeholder 3"/>
          <p:cNvSpPr>
            <a:spLocks noGrp="1"/>
          </p:cNvSpPr>
          <p:nvPr>
            <p:ph type="sldNum" sz="quarter" idx="5"/>
          </p:nvPr>
        </p:nvSpPr>
        <p:spPr/>
        <p:txBody>
          <a:bodyPr/>
          <a:lstStyle/>
          <a:p>
            <a:fld id="{83AF1794-C15F-CB47-A315-A021D6C53858}" type="slidenum">
              <a:rPr lang="en-GB" smtClean="0"/>
              <a:t>8</a:t>
            </a:fld>
            <a:endParaRPr lang="en-GB"/>
          </a:p>
        </p:txBody>
      </p:sp>
    </p:spTree>
    <p:extLst>
      <p:ext uri="{BB962C8B-B14F-4D97-AF65-F5344CB8AC3E}">
        <p14:creationId xmlns:p14="http://schemas.microsoft.com/office/powerpoint/2010/main" val="2508067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0" dirty="0">
                <a:solidFill>
                  <a:prstClr val="black"/>
                </a:solidFill>
                <a:latin typeface="Aptos Display" panose="020B0004020202020204" pitchFamily="34" charset="0"/>
              </a:rPr>
              <a:t>We asked you to try writing a function that outputs only the fruits from a given list of food ‘apple’, ‘banana’, ‘bread’, ‘pear’, and ‘pizza’, </a:t>
            </a:r>
            <a:r>
              <a:rPr lang="en-GB" sz="1200" b="0" dirty="0">
                <a:solidFill>
                  <a:prstClr val="black"/>
                </a:solidFill>
                <a:highlight>
                  <a:srgbClr val="FFFF00"/>
                </a:highlight>
                <a:latin typeface="Aptos Display" panose="020B0004020202020204" pitchFamily="34" charset="0"/>
              </a:rPr>
              <a:t>so our code declares a function using the keyword def within which we use an if statement within a for loop. When called, the function returns the output as above. Each item in the fruit list (in this case, ‘apple’, ‘banana’, and ‘pear’) is noted as ‘is a fruit’ and all remaining food items (in this case, ‘bread’ and ‘pizza’) are noted as ‘is not a fruit’.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GB" sz="1200" b="0" dirty="0">
              <a:solidFill>
                <a:prstClr val="black"/>
              </a:solidFill>
              <a:latin typeface="Aptos Display" panose="020B0004020202020204" pitchFamily="34" charset="0"/>
            </a:endParaRPr>
          </a:p>
          <a:p>
            <a:pPr lvl="0" algn="just"/>
            <a:r>
              <a:rPr lang="en-GB" sz="1200" b="0" dirty="0">
                <a:solidFill>
                  <a:prstClr val="black"/>
                </a:solidFill>
                <a:latin typeface="Aptos Display" panose="020B0004020202020204" pitchFamily="34" charset="0"/>
              </a:rPr>
              <a:t>How did you find this? If you got it right, congratulations! If not, that’s okay. We don’t always get things right on the first try. There’s still plenty of time to learn, and the teaching staff will be happy to work through any problems with you. Just give us a shout!</a:t>
            </a:r>
          </a:p>
          <a:p>
            <a:pPr lvl="0" algn="just"/>
            <a:endParaRPr lang="en-GB" sz="1200" b="0" dirty="0">
              <a:solidFill>
                <a:prstClr val="black"/>
              </a:solidFill>
              <a:latin typeface="Aptos Display" panose="020B0004020202020204" pitchFamily="34" charset="0"/>
            </a:endParaRPr>
          </a:p>
          <a:p>
            <a:pPr lvl="0" algn="just"/>
            <a:r>
              <a:rPr lang="en-GB" sz="1200" b="0" dirty="0">
                <a:solidFill>
                  <a:prstClr val="black"/>
                </a:solidFill>
                <a:latin typeface="Aptos Display" panose="020B0004020202020204" pitchFamily="34" charset="0"/>
              </a:rPr>
              <a:t>Otherwise, we look forward to seeing you in class. </a:t>
            </a:r>
          </a:p>
          <a:p>
            <a:endParaRPr lang="en-GB" dirty="0"/>
          </a:p>
        </p:txBody>
      </p:sp>
      <p:sp>
        <p:nvSpPr>
          <p:cNvPr id="4" name="Slide Number Placeholder 3"/>
          <p:cNvSpPr>
            <a:spLocks noGrp="1"/>
          </p:cNvSpPr>
          <p:nvPr>
            <p:ph type="sldNum" sz="quarter" idx="5"/>
          </p:nvPr>
        </p:nvSpPr>
        <p:spPr/>
        <p:txBody>
          <a:bodyPr/>
          <a:lstStyle/>
          <a:p>
            <a:fld id="{83AF1794-C15F-CB47-A315-A021D6C53858}" type="slidenum">
              <a:rPr lang="en-GB" smtClean="0"/>
              <a:t>9</a:t>
            </a:fld>
            <a:endParaRPr lang="en-GB"/>
          </a:p>
        </p:txBody>
      </p:sp>
    </p:spTree>
    <p:extLst>
      <p:ext uri="{BB962C8B-B14F-4D97-AF65-F5344CB8AC3E}">
        <p14:creationId xmlns:p14="http://schemas.microsoft.com/office/powerpoint/2010/main" val="266406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BDB0-9653-F3FA-D5ED-5DF223EBBB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FAF67BD-2A13-39CA-664F-06A9A42F9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B88D471-F2E0-893B-7771-BCEDB0E421F5}"/>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B18DD0D4-1336-4E3E-FC69-FA7E53E8F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AE558-88B4-EE70-9D35-2401849E2B95}"/>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63258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FFA0-21D9-70E6-0106-39CC06A63DF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36C5903-5E02-75DC-FCAA-5339F53706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CA525E3-D2B7-707C-4C65-3F877E6B9D7F}"/>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6827A26A-CF07-1745-5056-E26E7C8C5D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A0A58-88DA-FD5A-7553-20B17AD1B5C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96570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58177-7BE1-F266-5379-D7FA1D3CC16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9576ED9-0844-BFA3-7673-C8F8B4D871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2926578-6D89-D05E-C282-755835B6D33E}"/>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815EB5C9-6EAD-43E1-45EF-40A6D8A267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2AA06F-47D0-972D-865D-6AB8D6794E3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401730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C9D1-C456-ADCA-E9D9-CC027B280D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EC5BCAA-921D-CA4D-B880-24CD58AE10F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5C1FC8-69D7-49E8-4597-B2775FB552F1}"/>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149EEA11-C473-223F-5FDF-F78FB566A4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78E707-86B4-9DA8-38DD-D2F2C4F80857}"/>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40534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10C4-2364-A3BC-04E0-AD78D4114F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67FEAD7-8044-EF21-F9B4-363BFF000B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4406FF-6BC0-C89A-5F6D-0D68D08E29A6}"/>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B308FA96-73A6-BE1C-47CB-7E58154602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15F32-AD26-878C-38BA-BD1E23D5118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282185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8AF0-F105-7D51-9DE0-CE22F05AF03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8637394-05E6-5B13-400C-1C262F1DD95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28E5897-966F-7096-0C83-D6E920AC96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56D0A01-56AF-E32C-7835-0866A4567BF2}"/>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6" name="Footer Placeholder 5">
            <a:extLst>
              <a:ext uri="{FF2B5EF4-FFF2-40B4-BE49-F238E27FC236}">
                <a16:creationId xmlns:a16="http://schemas.microsoft.com/office/drawing/2014/main" id="{49E8D07F-0363-23AB-5C49-41D0D93864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3FD66A-9742-A9B3-0283-8AB05B58AEE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47057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4F80-2624-CE1D-B4CC-40CC6358E2D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FE7BC9-606C-3552-7278-CA322A8C3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9E60EC-3CF3-E0DD-8967-F51082A0A3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32FD6E1-867F-9908-8E2B-5F385E05E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7CF2E6-7061-75C4-84FF-76F08DFB84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4B731AD-9671-F8B2-54BB-C03F6ED84763}"/>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8" name="Footer Placeholder 7">
            <a:extLst>
              <a:ext uri="{FF2B5EF4-FFF2-40B4-BE49-F238E27FC236}">
                <a16:creationId xmlns:a16="http://schemas.microsoft.com/office/drawing/2014/main" id="{1E25D8CB-374F-DAB2-0E46-66B571DED5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48AE10-93F6-8F66-6FF3-02CBD0EE7B3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56314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8794-5CB9-D68A-C5A8-AA6A9E575EA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ED097B2-7FE0-795F-07F5-1BFE0D561840}"/>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4" name="Footer Placeholder 3">
            <a:extLst>
              <a:ext uri="{FF2B5EF4-FFF2-40B4-BE49-F238E27FC236}">
                <a16:creationId xmlns:a16="http://schemas.microsoft.com/office/drawing/2014/main" id="{FA857B40-CF86-F14B-7196-B0AB16034C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1C24D2-C73E-5BFF-4CC0-1B2BC96C9901}"/>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6210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1674F-F70E-1EA5-39F5-0C0546D6A8B4}"/>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3" name="Footer Placeholder 2">
            <a:extLst>
              <a:ext uri="{FF2B5EF4-FFF2-40B4-BE49-F238E27FC236}">
                <a16:creationId xmlns:a16="http://schemas.microsoft.com/office/drawing/2014/main" id="{72C2301A-A230-132A-7F77-8A109ED6AC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66D77C-2EF7-6213-110C-965733CBFAB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22824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528C-DE2C-E153-AEF5-4DD974B3DBE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5BA9DC0-A8ED-CB8E-2169-968D2B36D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3D5B6F5-3F01-9140-2BE5-538651981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F82ADC-2FA2-E2FB-7DE9-8EED407EBDA7}"/>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6" name="Footer Placeholder 5">
            <a:extLst>
              <a:ext uri="{FF2B5EF4-FFF2-40B4-BE49-F238E27FC236}">
                <a16:creationId xmlns:a16="http://schemas.microsoft.com/office/drawing/2014/main" id="{F6C1F5BE-5716-67ED-C263-68ACA3AE79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8D9D4A-8A16-F252-F642-F15D3F1552D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73905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DEF5-D728-799F-505F-B9553E4E39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20AEA5-689A-6ECE-1E5C-8BF3BC856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F50BDA-3CCE-8113-C97A-706EE0A5E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0384DC-EB60-16CC-9ECF-18FCFA39F97E}"/>
              </a:ext>
            </a:extLst>
          </p:cNvPr>
          <p:cNvSpPr>
            <a:spLocks noGrp="1"/>
          </p:cNvSpPr>
          <p:nvPr>
            <p:ph type="dt" sz="half" idx="10"/>
          </p:nvPr>
        </p:nvSpPr>
        <p:spPr/>
        <p:txBody>
          <a:bodyPr/>
          <a:lstStyle/>
          <a:p>
            <a:fld id="{4B83B92E-1F6A-544D-8FEF-F108C9571DF9}" type="datetimeFigureOut">
              <a:rPr lang="en-GB" smtClean="0"/>
              <a:t>02/01/2025</a:t>
            </a:fld>
            <a:endParaRPr lang="en-GB"/>
          </a:p>
        </p:txBody>
      </p:sp>
      <p:sp>
        <p:nvSpPr>
          <p:cNvPr id="6" name="Footer Placeholder 5">
            <a:extLst>
              <a:ext uri="{FF2B5EF4-FFF2-40B4-BE49-F238E27FC236}">
                <a16:creationId xmlns:a16="http://schemas.microsoft.com/office/drawing/2014/main" id="{C32F7141-72FD-7F05-07E7-3E3A168E57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FB0C78-5A20-8EED-2A0A-FE767DEC01E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66665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6878D-7060-CC5C-67EA-E83E62D18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610081C-0E7F-625D-0E41-CD906135C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9D05A8-4DC7-5550-16E9-ECD615C74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83B92E-1F6A-544D-8FEF-F108C9571DF9}" type="datetimeFigureOut">
              <a:rPr lang="en-GB" smtClean="0"/>
              <a:t>02/01/2025</a:t>
            </a:fld>
            <a:endParaRPr lang="en-GB"/>
          </a:p>
        </p:txBody>
      </p:sp>
      <p:sp>
        <p:nvSpPr>
          <p:cNvPr id="5" name="Footer Placeholder 4">
            <a:extLst>
              <a:ext uri="{FF2B5EF4-FFF2-40B4-BE49-F238E27FC236}">
                <a16:creationId xmlns:a16="http://schemas.microsoft.com/office/drawing/2014/main" id="{05959F2A-790B-3C29-1D0E-BB4B5E2B0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C116D29-A4D4-39A7-8E4C-8C8DD6EE6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700133-2899-7A43-AC42-57522A4D305B}" type="slidenum">
              <a:rPr lang="en-GB" smtClean="0"/>
              <a:t>‹#›</a:t>
            </a:fld>
            <a:endParaRPr lang="en-GB"/>
          </a:p>
        </p:txBody>
      </p:sp>
    </p:spTree>
    <p:extLst>
      <p:ext uri="{BB962C8B-B14F-4D97-AF65-F5344CB8AC3E}">
        <p14:creationId xmlns:p14="http://schemas.microsoft.com/office/powerpoint/2010/main" val="221977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3.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4.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5.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7.xml"/><Relationship Id="rId7" Type="http://schemas.openxmlformats.org/officeDocument/2006/relationships/image" Target="../media/image16.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6.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7.xml"/><Relationship Id="rId7" Type="http://schemas.openxmlformats.org/officeDocument/2006/relationships/image" Target="../media/image18.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5.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image" Target="../media/image22.pn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notesSlide" Target="../notesSlides/notesSlide9.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21E230C0-686E-606F-E532-247A8B5FCC1A}"/>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442DA8B8-94A2-45D6-976E-910B4828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CB2FB0A-BB56-8573-8E35-CC6164BD402B}"/>
              </a:ext>
            </a:extLst>
          </p:cNvPr>
          <p:cNvSpPr>
            <a:spLocks noGrp="1"/>
          </p:cNvSpPr>
          <p:nvPr>
            <p:ph type="ctrTitle"/>
          </p:nvPr>
        </p:nvSpPr>
        <p:spPr>
          <a:xfrm>
            <a:off x="643466" y="753626"/>
            <a:ext cx="5081925" cy="3004145"/>
          </a:xfrm>
        </p:spPr>
        <p:txBody>
          <a:bodyPr>
            <a:normAutofit/>
          </a:bodyPr>
          <a:lstStyle/>
          <a:p>
            <a:r>
              <a:rPr lang="en-GB" b="1" dirty="0"/>
              <a:t>User-defined Functions</a:t>
            </a:r>
            <a:endParaRPr lang="en-GB" sz="5000" b="1" i="1" dirty="0"/>
          </a:p>
        </p:txBody>
      </p:sp>
      <p:sp>
        <p:nvSpPr>
          <p:cNvPr id="3" name="Subtitle 2">
            <a:extLst>
              <a:ext uri="{FF2B5EF4-FFF2-40B4-BE49-F238E27FC236}">
                <a16:creationId xmlns:a16="http://schemas.microsoft.com/office/drawing/2014/main" id="{6A0BBC0B-2366-9D85-BC81-FAF553E3517B}"/>
              </a:ext>
            </a:extLst>
          </p:cNvPr>
          <p:cNvSpPr>
            <a:spLocks noGrp="1"/>
          </p:cNvSpPr>
          <p:nvPr>
            <p:ph type="subTitle" idx="1"/>
          </p:nvPr>
        </p:nvSpPr>
        <p:spPr>
          <a:xfrm>
            <a:off x="643466" y="3849845"/>
            <a:ext cx="5081926" cy="2189214"/>
          </a:xfrm>
        </p:spPr>
        <p:txBody>
          <a:bodyPr>
            <a:normAutofit/>
          </a:bodyPr>
          <a:lstStyle/>
          <a:p>
            <a:r>
              <a:rPr lang="en-GB" b="1" dirty="0"/>
              <a:t>A guide in/for Python</a:t>
            </a:r>
          </a:p>
        </p:txBody>
      </p:sp>
      <p:sp>
        <p:nvSpPr>
          <p:cNvPr id="90" name="Freeform: Shape 89">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6609"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8" name="Graphic 7" descr="Laptop outline">
            <a:extLst>
              <a:ext uri="{FF2B5EF4-FFF2-40B4-BE49-F238E27FC236}">
                <a16:creationId xmlns:a16="http://schemas.microsoft.com/office/drawing/2014/main" id="{25266208-D416-9577-2DFB-21E246C24A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6087" y="2179673"/>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10" name="Graphic 9" descr="Binary outline">
            <a:extLst>
              <a:ext uri="{FF2B5EF4-FFF2-40B4-BE49-F238E27FC236}">
                <a16:creationId xmlns:a16="http://schemas.microsoft.com/office/drawing/2014/main" id="{9557D228-EE73-9F43-9AD2-6255B12689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40743" y="380065"/>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92" name="Oval 91">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0726" y="4546703"/>
            <a:ext cx="569514" cy="569514"/>
          </a:xfrm>
          <a:prstGeom prst="ellipse">
            <a:avLst/>
          </a:prstGeom>
          <a:noFill/>
          <a:ln w="127000">
            <a:solidFill>
              <a:schemeClr val="accent5">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4" name="Freeform: Shape 93">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0758" y="3236233"/>
            <a:ext cx="1261243" cy="1648694"/>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6" name="Freeform: Shape 95">
            <a:extLst>
              <a:ext uri="{FF2B5EF4-FFF2-40B4-BE49-F238E27FC236}">
                <a16:creationId xmlns:a16="http://schemas.microsoft.com/office/drawing/2014/main" id="{E5EBF8F5-ABE5-4029-A8FC-4E32622D7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004836"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98" name="Freeform: Shape 97">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8804"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00" name="Freeform: Shape 99">
            <a:extLst>
              <a:ext uri="{FF2B5EF4-FFF2-40B4-BE49-F238E27FC236}">
                <a16:creationId xmlns:a16="http://schemas.microsoft.com/office/drawing/2014/main" id="{70A21480-D93D-46BE-9A94-B5A80469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15" name="Audio 14">
            <a:extLst>
              <a:ext uri="{FF2B5EF4-FFF2-40B4-BE49-F238E27FC236}">
                <a16:creationId xmlns:a16="http://schemas.microsoft.com/office/drawing/2014/main" id="{F74B71DB-30D3-F2CB-0922-5B299F49F9FC}"/>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16878685"/>
      </p:ext>
    </p:extLst>
  </p:cSld>
  <p:clrMapOvr>
    <a:masterClrMapping/>
  </p:clrMapOvr>
  <mc:AlternateContent xmlns:mc="http://schemas.openxmlformats.org/markup-compatibility/2006">
    <mc:Choice xmlns:p14="http://schemas.microsoft.com/office/powerpoint/2010/main" Requires="p14">
      <p:transition spd="slow" p14:dur="2000" advTm="38828"/>
    </mc:Choice>
    <mc:Fallback>
      <p:transition spd="slow" advTm="388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E96BD5A2-9360-1813-9D69-E9E3AC2A1272}"/>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2DC1D37-CD16-3DF3-37D1-62CD8DC5AFC0}"/>
              </a:ext>
            </a:extLst>
          </p:cNvPr>
          <p:cNvGrpSpPr/>
          <p:nvPr/>
        </p:nvGrpSpPr>
        <p:grpSpPr>
          <a:xfrm>
            <a:off x="1239949" y="2600972"/>
            <a:ext cx="9706758" cy="3056990"/>
            <a:chOff x="1242621" y="2394016"/>
            <a:chExt cx="9706758" cy="3056990"/>
          </a:xfrm>
        </p:grpSpPr>
        <p:pic>
          <p:nvPicPr>
            <p:cNvPr id="4" name="Picture 3">
              <a:extLst>
                <a:ext uri="{FF2B5EF4-FFF2-40B4-BE49-F238E27FC236}">
                  <a16:creationId xmlns:a16="http://schemas.microsoft.com/office/drawing/2014/main" id="{88DAFA48-9CDC-74CC-ECAF-9E3A538CBA45}"/>
                </a:ext>
              </a:extLst>
            </p:cNvPr>
            <p:cNvPicPr>
              <a:picLocks noChangeAspect="1"/>
            </p:cNvPicPr>
            <p:nvPr/>
          </p:nvPicPr>
          <p:blipFill>
            <a:blip r:embed="rId5"/>
            <a:srcRect r="8103" b="3666"/>
            <a:stretch/>
          </p:blipFill>
          <p:spPr>
            <a:xfrm>
              <a:off x="1242621" y="2394016"/>
              <a:ext cx="9706758" cy="1578527"/>
            </a:xfrm>
            <a:prstGeom prst="rect">
              <a:avLst/>
            </a:prstGeom>
            <a:ln w="12700">
              <a:solidFill>
                <a:schemeClr val="accent2"/>
              </a:solidFill>
            </a:ln>
          </p:spPr>
        </p:pic>
        <p:pic>
          <p:nvPicPr>
            <p:cNvPr id="5" name="Picture 4">
              <a:extLst>
                <a:ext uri="{FF2B5EF4-FFF2-40B4-BE49-F238E27FC236}">
                  <a16:creationId xmlns:a16="http://schemas.microsoft.com/office/drawing/2014/main" id="{E5C6AB95-0D45-4E36-B799-CAA7F6B87761}"/>
                </a:ext>
              </a:extLst>
            </p:cNvPr>
            <p:cNvPicPr>
              <a:picLocks noChangeAspect="1"/>
            </p:cNvPicPr>
            <p:nvPr/>
          </p:nvPicPr>
          <p:blipFill>
            <a:blip r:embed="rId6"/>
            <a:srcRect t="2908" r="7662" b="20309"/>
            <a:stretch/>
          </p:blipFill>
          <p:spPr>
            <a:xfrm>
              <a:off x="1242621" y="4754165"/>
              <a:ext cx="9706758" cy="696841"/>
            </a:xfrm>
            <a:prstGeom prst="rect">
              <a:avLst/>
            </a:prstGeom>
            <a:ln w="12700">
              <a:solidFill>
                <a:schemeClr val="accent2"/>
              </a:solidFill>
            </a:ln>
          </p:spPr>
        </p:pic>
      </p:grpSp>
      <p:grpSp>
        <p:nvGrpSpPr>
          <p:cNvPr id="22" name="Group 21">
            <a:extLst>
              <a:ext uri="{FF2B5EF4-FFF2-40B4-BE49-F238E27FC236}">
                <a16:creationId xmlns:a16="http://schemas.microsoft.com/office/drawing/2014/main" id="{B0EEA100-32E2-0371-241E-E006490B5B08}"/>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5B387B2E-6DF1-8916-4333-CCB682B8618E}"/>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298B11EB-4212-F174-C7ED-A42CEB1E6872}"/>
                </a:ext>
              </a:extLst>
            </p:cNvPr>
            <p:cNvPicPr>
              <a:picLocks noChangeAspect="1"/>
            </p:cNvPicPr>
            <p:nvPr/>
          </p:nvPicPr>
          <p:blipFill>
            <a:blip r:embed="rId7"/>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157CE6C1-64CA-334C-51D6-3A9E89B9A40A}"/>
                </a:ext>
              </a:extLst>
            </p:cNvPr>
            <p:cNvPicPr>
              <a:picLocks noChangeAspect="1"/>
            </p:cNvPicPr>
            <p:nvPr/>
          </p:nvPicPr>
          <p:blipFill>
            <a:blip r:embed="rId8"/>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3149F189-6081-2CB3-86AF-72B7B8891D2D}"/>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Creating a Function</a:t>
            </a:r>
          </a:p>
        </p:txBody>
      </p:sp>
      <p:pic>
        <p:nvPicPr>
          <p:cNvPr id="50" name="Audio 49">
            <a:extLst>
              <a:ext uri="{FF2B5EF4-FFF2-40B4-BE49-F238E27FC236}">
                <a16:creationId xmlns:a16="http://schemas.microsoft.com/office/drawing/2014/main" id="{803CBE86-7DCD-8D0D-65BB-589FC7C2ED7C}"/>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75770940"/>
      </p:ext>
    </p:extLst>
  </p:cSld>
  <p:clrMapOvr>
    <a:masterClrMapping/>
  </p:clrMapOvr>
  <mc:AlternateContent xmlns:mc="http://schemas.openxmlformats.org/markup-compatibility/2006">
    <mc:Choice xmlns:p14="http://schemas.microsoft.com/office/powerpoint/2010/main" Requires="p14">
      <p:transition spd="slow" p14:dur="2000" advTm="28368"/>
    </mc:Choice>
    <mc:Fallback>
      <p:transition spd="slow" advTm="283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BF63D155-F765-E27C-275B-E050A5B90D98}"/>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9958F2D2-7DF8-8AA9-C1DA-9C9C3218E1D7}"/>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5F91C7A7-6FB4-80A8-7F0B-948B8430E4D3}"/>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456E6C27-E0CB-7F56-2AB1-E3114B214018}"/>
                </a:ext>
              </a:extLst>
            </p:cNvPr>
            <p:cNvPicPr>
              <a:picLocks noChangeAspect="1"/>
            </p:cNvPicPr>
            <p:nvPr/>
          </p:nvPicPr>
          <p:blipFill>
            <a:blip r:embed="rId5"/>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7D49111D-664A-BBB2-D058-42153AC85330}"/>
                </a:ext>
              </a:extLst>
            </p:cNvPr>
            <p:cNvPicPr>
              <a:picLocks noChangeAspect="1"/>
            </p:cNvPicPr>
            <p:nvPr/>
          </p:nvPicPr>
          <p:blipFill>
            <a:blip r:embed="rId6"/>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588D3790-819A-F406-D76B-FA421294549D}"/>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Keyword Arguments</a:t>
            </a:r>
          </a:p>
        </p:txBody>
      </p:sp>
      <p:grpSp>
        <p:nvGrpSpPr>
          <p:cNvPr id="11" name="Group 10">
            <a:extLst>
              <a:ext uri="{FF2B5EF4-FFF2-40B4-BE49-F238E27FC236}">
                <a16:creationId xmlns:a16="http://schemas.microsoft.com/office/drawing/2014/main" id="{1D088924-2C43-A66E-EC48-C4ED349FD9E2}"/>
              </a:ext>
            </a:extLst>
          </p:cNvPr>
          <p:cNvGrpSpPr/>
          <p:nvPr/>
        </p:nvGrpSpPr>
        <p:grpSpPr>
          <a:xfrm>
            <a:off x="1242620" y="2626771"/>
            <a:ext cx="9706759" cy="3056990"/>
            <a:chOff x="1239949" y="2560269"/>
            <a:chExt cx="9706759" cy="3056990"/>
          </a:xfrm>
        </p:grpSpPr>
        <p:pic>
          <p:nvPicPr>
            <p:cNvPr id="10" name="Picture 9">
              <a:extLst>
                <a:ext uri="{FF2B5EF4-FFF2-40B4-BE49-F238E27FC236}">
                  <a16:creationId xmlns:a16="http://schemas.microsoft.com/office/drawing/2014/main" id="{55D3F5A4-772E-ACBE-7E54-EEC2D756F348}"/>
                </a:ext>
              </a:extLst>
            </p:cNvPr>
            <p:cNvPicPr>
              <a:picLocks noChangeAspect="1"/>
            </p:cNvPicPr>
            <p:nvPr/>
          </p:nvPicPr>
          <p:blipFill>
            <a:blip r:embed="rId7"/>
            <a:srcRect r="3963"/>
            <a:stretch/>
          </p:blipFill>
          <p:spPr>
            <a:xfrm>
              <a:off x="1239949" y="2560269"/>
              <a:ext cx="9706758" cy="1578527"/>
            </a:xfrm>
            <a:prstGeom prst="rect">
              <a:avLst/>
            </a:prstGeom>
            <a:ln w="12700">
              <a:solidFill>
                <a:schemeClr val="accent2"/>
              </a:solidFill>
            </a:ln>
          </p:spPr>
        </p:pic>
        <p:pic>
          <p:nvPicPr>
            <p:cNvPr id="9" name="Picture 8">
              <a:extLst>
                <a:ext uri="{FF2B5EF4-FFF2-40B4-BE49-F238E27FC236}">
                  <a16:creationId xmlns:a16="http://schemas.microsoft.com/office/drawing/2014/main" id="{CF4BE138-DD6F-3EBD-C840-CB227E4E0D28}"/>
                </a:ext>
              </a:extLst>
            </p:cNvPr>
            <p:cNvPicPr>
              <a:picLocks noChangeAspect="1"/>
            </p:cNvPicPr>
            <p:nvPr/>
          </p:nvPicPr>
          <p:blipFill>
            <a:blip r:embed="rId8"/>
            <a:srcRect r="6364" b="27499"/>
            <a:stretch/>
          </p:blipFill>
          <p:spPr>
            <a:xfrm>
              <a:off x="1239949" y="4920418"/>
              <a:ext cx="9706759" cy="696841"/>
            </a:xfrm>
            <a:prstGeom prst="rect">
              <a:avLst/>
            </a:prstGeom>
            <a:ln w="12700">
              <a:solidFill>
                <a:schemeClr val="accent2"/>
              </a:solidFill>
            </a:ln>
          </p:spPr>
        </p:pic>
      </p:grpSp>
      <p:pic>
        <p:nvPicPr>
          <p:cNvPr id="56" name="Audio 55">
            <a:extLst>
              <a:ext uri="{FF2B5EF4-FFF2-40B4-BE49-F238E27FC236}">
                <a16:creationId xmlns:a16="http://schemas.microsoft.com/office/drawing/2014/main" id="{20977D6C-A89A-146C-BA5B-46EFCA3430D3}"/>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4782590"/>
      </p:ext>
    </p:extLst>
  </p:cSld>
  <p:clrMapOvr>
    <a:masterClrMapping/>
  </p:clrMapOvr>
  <mc:AlternateContent xmlns:mc="http://schemas.openxmlformats.org/markup-compatibility/2006">
    <mc:Choice xmlns:p14="http://schemas.microsoft.com/office/powerpoint/2010/main" Requires="p14">
      <p:transition spd="slow" p14:dur="2000" advTm="36126"/>
    </mc:Choice>
    <mc:Fallback>
      <p:transition spd="slow" advTm="361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097B5AD5-24CD-5DE8-8958-9475C3F39A99}"/>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9091A000-C7E8-DF38-65BE-D6794C7FDCA9}"/>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942EF908-9E4C-0E02-1873-FD1FB1B13938}"/>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7B78792E-77E9-628E-AF11-672460DEDBC4}"/>
                </a:ext>
              </a:extLst>
            </p:cNvPr>
            <p:cNvPicPr>
              <a:picLocks noChangeAspect="1"/>
            </p:cNvPicPr>
            <p:nvPr/>
          </p:nvPicPr>
          <p:blipFill>
            <a:blip r:embed="rId5"/>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BAB56E25-D78F-7616-9F47-16118A7DD616}"/>
                </a:ext>
              </a:extLst>
            </p:cNvPr>
            <p:cNvPicPr>
              <a:picLocks noChangeAspect="1"/>
            </p:cNvPicPr>
            <p:nvPr/>
          </p:nvPicPr>
          <p:blipFill>
            <a:blip r:embed="rId6"/>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08091277-3AA3-DAC7-851D-D47FC50B54DC}"/>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Default Values</a:t>
            </a:r>
          </a:p>
        </p:txBody>
      </p:sp>
      <p:grpSp>
        <p:nvGrpSpPr>
          <p:cNvPr id="8" name="Group 7">
            <a:extLst>
              <a:ext uri="{FF2B5EF4-FFF2-40B4-BE49-F238E27FC236}">
                <a16:creationId xmlns:a16="http://schemas.microsoft.com/office/drawing/2014/main" id="{8EFCB9C8-267D-1216-E240-25723A9ED45B}"/>
              </a:ext>
            </a:extLst>
          </p:cNvPr>
          <p:cNvGrpSpPr/>
          <p:nvPr/>
        </p:nvGrpSpPr>
        <p:grpSpPr>
          <a:xfrm>
            <a:off x="1772656" y="2149002"/>
            <a:ext cx="8646687" cy="4261334"/>
            <a:chOff x="1426416" y="1985838"/>
            <a:chExt cx="8646687" cy="4261334"/>
          </a:xfrm>
        </p:grpSpPr>
        <p:pic>
          <p:nvPicPr>
            <p:cNvPr id="4" name="Picture 3">
              <a:extLst>
                <a:ext uri="{FF2B5EF4-FFF2-40B4-BE49-F238E27FC236}">
                  <a16:creationId xmlns:a16="http://schemas.microsoft.com/office/drawing/2014/main" id="{72DFD888-C0D2-1556-1626-DB8DD1BB38AF}"/>
                </a:ext>
              </a:extLst>
            </p:cNvPr>
            <p:cNvPicPr>
              <a:picLocks noChangeAspect="1"/>
            </p:cNvPicPr>
            <p:nvPr/>
          </p:nvPicPr>
          <p:blipFill>
            <a:blip r:embed="rId7"/>
            <a:srcRect t="2499" r="21785" b="3272"/>
            <a:stretch/>
          </p:blipFill>
          <p:spPr>
            <a:xfrm>
              <a:off x="1426416" y="1985838"/>
              <a:ext cx="8632613" cy="2321437"/>
            </a:xfrm>
            <a:prstGeom prst="rect">
              <a:avLst/>
            </a:prstGeom>
            <a:ln w="12700">
              <a:solidFill>
                <a:schemeClr val="accent2"/>
              </a:solidFill>
            </a:ln>
          </p:spPr>
        </p:pic>
        <p:pic>
          <p:nvPicPr>
            <p:cNvPr id="7" name="Picture 6">
              <a:extLst>
                <a:ext uri="{FF2B5EF4-FFF2-40B4-BE49-F238E27FC236}">
                  <a16:creationId xmlns:a16="http://schemas.microsoft.com/office/drawing/2014/main" id="{D3EE62A6-8A7B-07F7-A736-599025E5D463}"/>
                </a:ext>
              </a:extLst>
            </p:cNvPr>
            <p:cNvPicPr>
              <a:picLocks noChangeAspect="1"/>
            </p:cNvPicPr>
            <p:nvPr/>
          </p:nvPicPr>
          <p:blipFill>
            <a:blip r:embed="rId8"/>
            <a:srcRect r="20363" b="11105"/>
            <a:stretch/>
          </p:blipFill>
          <p:spPr>
            <a:xfrm>
              <a:off x="1440490" y="4670334"/>
              <a:ext cx="8632613" cy="1576838"/>
            </a:xfrm>
            <a:prstGeom prst="rect">
              <a:avLst/>
            </a:prstGeom>
            <a:ln w="12700">
              <a:solidFill>
                <a:schemeClr val="accent2"/>
              </a:solidFill>
            </a:ln>
          </p:spPr>
        </p:pic>
      </p:grpSp>
      <p:pic>
        <p:nvPicPr>
          <p:cNvPr id="63" name="Audio 62">
            <a:extLst>
              <a:ext uri="{FF2B5EF4-FFF2-40B4-BE49-F238E27FC236}">
                <a16:creationId xmlns:a16="http://schemas.microsoft.com/office/drawing/2014/main" id="{BEAFA53C-95C6-093D-B222-524FC204C05B}"/>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218952846"/>
      </p:ext>
    </p:extLst>
  </p:cSld>
  <p:clrMapOvr>
    <a:masterClrMapping/>
  </p:clrMapOvr>
  <mc:AlternateContent xmlns:mc="http://schemas.openxmlformats.org/markup-compatibility/2006">
    <mc:Choice xmlns:p14="http://schemas.microsoft.com/office/powerpoint/2010/main" Requires="p14">
      <p:transition spd="slow" p14:dur="2000" advTm="27470"/>
    </mc:Choice>
    <mc:Fallback>
      <p:transition spd="slow" advTm="274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CA682FA4-B961-AD70-47E5-B04C1896A61A}"/>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E6FAA42A-9274-AA3F-C21E-99AD015E6D5E}"/>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4AD4BE71-DB4B-52FF-518E-27F597282CAB}"/>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3AA3D194-A4DD-ED03-18DE-1420C765030F}"/>
                </a:ext>
              </a:extLst>
            </p:cNvPr>
            <p:cNvPicPr>
              <a:picLocks noChangeAspect="1"/>
            </p:cNvPicPr>
            <p:nvPr/>
          </p:nvPicPr>
          <p:blipFill>
            <a:blip r:embed="rId5"/>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04357C0C-7E49-BB3D-AF18-E28422898DDD}"/>
                </a:ext>
              </a:extLst>
            </p:cNvPr>
            <p:cNvPicPr>
              <a:picLocks noChangeAspect="1"/>
            </p:cNvPicPr>
            <p:nvPr/>
          </p:nvPicPr>
          <p:blipFill>
            <a:blip r:embed="rId6"/>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0B50B259-4733-EC3D-34BA-1DBC1D58F72B}"/>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Arbitrary Arguments</a:t>
            </a:r>
          </a:p>
        </p:txBody>
      </p:sp>
      <p:grpSp>
        <p:nvGrpSpPr>
          <p:cNvPr id="13" name="Group 12">
            <a:extLst>
              <a:ext uri="{FF2B5EF4-FFF2-40B4-BE49-F238E27FC236}">
                <a16:creationId xmlns:a16="http://schemas.microsoft.com/office/drawing/2014/main" id="{4AFA7E1D-4D62-634E-36C1-425070F0A425}"/>
              </a:ext>
            </a:extLst>
          </p:cNvPr>
          <p:cNvGrpSpPr/>
          <p:nvPr/>
        </p:nvGrpSpPr>
        <p:grpSpPr>
          <a:xfrm>
            <a:off x="1242619" y="2613647"/>
            <a:ext cx="9706759" cy="3070114"/>
            <a:chOff x="1242619" y="2613647"/>
            <a:chExt cx="9706759" cy="3070114"/>
          </a:xfrm>
        </p:grpSpPr>
        <p:pic>
          <p:nvPicPr>
            <p:cNvPr id="6" name="Picture 5">
              <a:extLst>
                <a:ext uri="{FF2B5EF4-FFF2-40B4-BE49-F238E27FC236}">
                  <a16:creationId xmlns:a16="http://schemas.microsoft.com/office/drawing/2014/main" id="{3490F0F1-BD97-25D4-4B68-C3DDBC35CB6A}"/>
                </a:ext>
              </a:extLst>
            </p:cNvPr>
            <p:cNvPicPr>
              <a:picLocks noChangeAspect="1"/>
            </p:cNvPicPr>
            <p:nvPr/>
          </p:nvPicPr>
          <p:blipFill>
            <a:blip r:embed="rId7"/>
            <a:srcRect r="4478"/>
            <a:stretch/>
          </p:blipFill>
          <p:spPr>
            <a:xfrm>
              <a:off x="1242619" y="2613647"/>
              <a:ext cx="9706759" cy="1578527"/>
            </a:xfrm>
            <a:prstGeom prst="rect">
              <a:avLst/>
            </a:prstGeom>
            <a:ln w="12700">
              <a:solidFill>
                <a:schemeClr val="accent2"/>
              </a:solidFill>
            </a:ln>
          </p:spPr>
        </p:pic>
        <p:pic>
          <p:nvPicPr>
            <p:cNvPr id="7" name="Picture 6">
              <a:extLst>
                <a:ext uri="{FF2B5EF4-FFF2-40B4-BE49-F238E27FC236}">
                  <a16:creationId xmlns:a16="http://schemas.microsoft.com/office/drawing/2014/main" id="{52B91099-87AA-EBD5-F628-6E1D545579D2}"/>
                </a:ext>
              </a:extLst>
            </p:cNvPr>
            <p:cNvPicPr>
              <a:picLocks noChangeAspect="1"/>
            </p:cNvPicPr>
            <p:nvPr/>
          </p:nvPicPr>
          <p:blipFill>
            <a:blip r:embed="rId8"/>
            <a:srcRect r="3502" b="18601"/>
            <a:stretch/>
          </p:blipFill>
          <p:spPr>
            <a:xfrm>
              <a:off x="1242619" y="4986920"/>
              <a:ext cx="9706758" cy="696841"/>
            </a:xfrm>
            <a:prstGeom prst="rect">
              <a:avLst/>
            </a:prstGeom>
            <a:ln w="12700">
              <a:solidFill>
                <a:schemeClr val="accent2"/>
              </a:solidFill>
            </a:ln>
          </p:spPr>
        </p:pic>
      </p:grpSp>
      <p:pic>
        <p:nvPicPr>
          <p:cNvPr id="25" name="Audio 24">
            <a:extLst>
              <a:ext uri="{FF2B5EF4-FFF2-40B4-BE49-F238E27FC236}">
                <a16:creationId xmlns:a16="http://schemas.microsoft.com/office/drawing/2014/main" id="{EAAF8EFD-F957-7C48-FBBA-B750AF7D902E}"/>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79985510"/>
      </p:ext>
    </p:extLst>
  </p:cSld>
  <p:clrMapOvr>
    <a:masterClrMapping/>
  </p:clrMapOvr>
  <mc:AlternateContent xmlns:mc="http://schemas.openxmlformats.org/markup-compatibility/2006">
    <mc:Choice xmlns:p14="http://schemas.microsoft.com/office/powerpoint/2010/main" Requires="p14">
      <p:transition spd="slow" p14:dur="2000" advTm="32402"/>
    </mc:Choice>
    <mc:Fallback>
      <p:transition spd="slow" advTm="324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9DC0456E-D5E9-71EE-B5AB-C9D4D94F0B2D}"/>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6AEC4B4C-0D47-97B2-6C98-11708E232D25}"/>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80F095B3-16C0-E590-42BD-4990C89180D8}"/>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E156BDE6-B6B6-E11B-7E65-AF87FE1D9FE2}"/>
                </a:ext>
              </a:extLst>
            </p:cNvPr>
            <p:cNvPicPr>
              <a:picLocks noChangeAspect="1"/>
            </p:cNvPicPr>
            <p:nvPr/>
          </p:nvPicPr>
          <p:blipFill>
            <a:blip r:embed="rId5"/>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8FDFFD37-0E85-6EC4-01A8-51B538EDA1E4}"/>
                </a:ext>
              </a:extLst>
            </p:cNvPr>
            <p:cNvPicPr>
              <a:picLocks noChangeAspect="1"/>
            </p:cNvPicPr>
            <p:nvPr/>
          </p:nvPicPr>
          <p:blipFill>
            <a:blip r:embed="rId6"/>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740E8D94-3AAF-049D-A369-36C3AD81C247}"/>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Passing a List</a:t>
            </a:r>
          </a:p>
        </p:txBody>
      </p:sp>
      <p:grpSp>
        <p:nvGrpSpPr>
          <p:cNvPr id="24" name="Group 23">
            <a:extLst>
              <a:ext uri="{FF2B5EF4-FFF2-40B4-BE49-F238E27FC236}">
                <a16:creationId xmlns:a16="http://schemas.microsoft.com/office/drawing/2014/main" id="{754756FF-402C-71D4-B765-A90D3ABB9833}"/>
              </a:ext>
            </a:extLst>
          </p:cNvPr>
          <p:cNvGrpSpPr/>
          <p:nvPr/>
        </p:nvGrpSpPr>
        <p:grpSpPr>
          <a:xfrm>
            <a:off x="1772656" y="2305825"/>
            <a:ext cx="8646687" cy="3872011"/>
            <a:chOff x="1772655" y="2178189"/>
            <a:chExt cx="8646687" cy="3872011"/>
          </a:xfrm>
        </p:grpSpPr>
        <p:pic>
          <p:nvPicPr>
            <p:cNvPr id="15" name="Picture 14">
              <a:extLst>
                <a:ext uri="{FF2B5EF4-FFF2-40B4-BE49-F238E27FC236}">
                  <a16:creationId xmlns:a16="http://schemas.microsoft.com/office/drawing/2014/main" id="{468EEEF3-E2F7-EBBF-A1B9-E1C9F2CDE186}"/>
                </a:ext>
              </a:extLst>
            </p:cNvPr>
            <p:cNvPicPr>
              <a:picLocks noChangeAspect="1"/>
            </p:cNvPicPr>
            <p:nvPr/>
          </p:nvPicPr>
          <p:blipFill>
            <a:blip r:embed="rId7"/>
            <a:stretch>
              <a:fillRect/>
            </a:stretch>
          </p:blipFill>
          <p:spPr>
            <a:xfrm>
              <a:off x="1772655" y="2178189"/>
              <a:ext cx="8646687" cy="2023693"/>
            </a:xfrm>
            <a:prstGeom prst="rect">
              <a:avLst/>
            </a:prstGeom>
            <a:ln w="12700">
              <a:solidFill>
                <a:schemeClr val="accent2"/>
              </a:solidFill>
            </a:ln>
          </p:spPr>
        </p:pic>
        <p:pic>
          <p:nvPicPr>
            <p:cNvPr id="23" name="Picture 22">
              <a:extLst>
                <a:ext uri="{FF2B5EF4-FFF2-40B4-BE49-F238E27FC236}">
                  <a16:creationId xmlns:a16="http://schemas.microsoft.com/office/drawing/2014/main" id="{22630A52-04A1-550A-BB6C-CB2382135638}"/>
                </a:ext>
              </a:extLst>
            </p:cNvPr>
            <p:cNvPicPr>
              <a:picLocks noChangeAspect="1"/>
            </p:cNvPicPr>
            <p:nvPr/>
          </p:nvPicPr>
          <p:blipFill>
            <a:blip r:embed="rId8"/>
            <a:stretch>
              <a:fillRect/>
            </a:stretch>
          </p:blipFill>
          <p:spPr>
            <a:xfrm>
              <a:off x="1772655" y="4625819"/>
              <a:ext cx="8632612" cy="1424381"/>
            </a:xfrm>
            <a:prstGeom prst="rect">
              <a:avLst/>
            </a:prstGeom>
            <a:ln w="12700">
              <a:solidFill>
                <a:schemeClr val="accent2"/>
              </a:solidFill>
            </a:ln>
          </p:spPr>
        </p:pic>
      </p:grpSp>
      <p:pic>
        <p:nvPicPr>
          <p:cNvPr id="38" name="Audio 37">
            <a:extLst>
              <a:ext uri="{FF2B5EF4-FFF2-40B4-BE49-F238E27FC236}">
                <a16:creationId xmlns:a16="http://schemas.microsoft.com/office/drawing/2014/main" id="{F70E37D3-D6FC-D692-4ACA-721C4B1B59DB}"/>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89218392"/>
      </p:ext>
    </p:extLst>
  </p:cSld>
  <p:clrMapOvr>
    <a:masterClrMapping/>
  </p:clrMapOvr>
  <mc:AlternateContent xmlns:mc="http://schemas.openxmlformats.org/markup-compatibility/2006">
    <mc:Choice xmlns:p14="http://schemas.microsoft.com/office/powerpoint/2010/main" Requires="p14">
      <p:transition spd="slow" p14:dur="2000" advTm="37198"/>
    </mc:Choice>
    <mc:Fallback>
      <p:transition spd="slow" advTm="371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DA276D7B-69B7-6584-AA04-DCA3C31F246C}"/>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671FC86E-7C20-2A57-1BC0-5BFB53B49598}"/>
              </a:ext>
            </a:extLst>
          </p:cNvPr>
          <p:cNvGrpSpPr/>
          <p:nvPr/>
        </p:nvGrpSpPr>
        <p:grpSpPr>
          <a:xfrm>
            <a:off x="0" y="0"/>
            <a:ext cx="12192000" cy="1531023"/>
            <a:chOff x="0" y="0"/>
            <a:chExt cx="12192000" cy="1531023"/>
          </a:xfrm>
        </p:grpSpPr>
        <p:sp>
          <p:nvSpPr>
            <p:cNvPr id="2" name="Rectangle 1">
              <a:extLst>
                <a:ext uri="{FF2B5EF4-FFF2-40B4-BE49-F238E27FC236}">
                  <a16:creationId xmlns:a16="http://schemas.microsoft.com/office/drawing/2014/main" id="{3D445657-F9A3-AC73-C209-689C2AE8C3FC}"/>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7" name="Picture 16">
              <a:extLst>
                <a:ext uri="{FF2B5EF4-FFF2-40B4-BE49-F238E27FC236}">
                  <a16:creationId xmlns:a16="http://schemas.microsoft.com/office/drawing/2014/main" id="{CD370B57-F3C2-1CA9-E45A-416E37CF535F}"/>
                </a:ext>
              </a:extLst>
            </p:cNvPr>
            <p:cNvPicPr>
              <a:picLocks noChangeAspect="1"/>
            </p:cNvPicPr>
            <p:nvPr/>
          </p:nvPicPr>
          <p:blipFill>
            <a:blip r:embed="rId5"/>
            <a:stretch>
              <a:fillRect/>
            </a:stretch>
          </p:blipFill>
          <p:spPr>
            <a:xfrm>
              <a:off x="1" y="0"/>
              <a:ext cx="2200228" cy="723223"/>
            </a:xfrm>
            <a:prstGeom prst="rect">
              <a:avLst/>
            </a:prstGeom>
          </p:spPr>
        </p:pic>
        <p:pic>
          <p:nvPicPr>
            <p:cNvPr id="21" name="Picture 20">
              <a:extLst>
                <a:ext uri="{FF2B5EF4-FFF2-40B4-BE49-F238E27FC236}">
                  <a16:creationId xmlns:a16="http://schemas.microsoft.com/office/drawing/2014/main" id="{F3CDCF51-2955-CE90-D4FC-17DC741B8A22}"/>
                </a:ext>
              </a:extLst>
            </p:cNvPr>
            <p:cNvPicPr>
              <a:picLocks noChangeAspect="1"/>
            </p:cNvPicPr>
            <p:nvPr/>
          </p:nvPicPr>
          <p:blipFill>
            <a:blip r:embed="rId6"/>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A2658A39-0B0C-AF5B-4A75-844763BBD884}"/>
              </a:ext>
            </a:extLst>
          </p:cNvPr>
          <p:cNvSpPr txBox="1">
            <a:spLocks/>
          </p:cNvSpPr>
          <p:nvPr/>
        </p:nvSpPr>
        <p:spPr>
          <a:xfrm>
            <a:off x="1945821" y="314661"/>
            <a:ext cx="8300358"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Return Values</a:t>
            </a:r>
          </a:p>
        </p:txBody>
      </p:sp>
      <p:grpSp>
        <p:nvGrpSpPr>
          <p:cNvPr id="11" name="Group 10">
            <a:extLst>
              <a:ext uri="{FF2B5EF4-FFF2-40B4-BE49-F238E27FC236}">
                <a16:creationId xmlns:a16="http://schemas.microsoft.com/office/drawing/2014/main" id="{FD999919-EA7B-DDFA-0C5C-78196D124621}"/>
              </a:ext>
            </a:extLst>
          </p:cNvPr>
          <p:cNvGrpSpPr/>
          <p:nvPr/>
        </p:nvGrpSpPr>
        <p:grpSpPr>
          <a:xfrm>
            <a:off x="1783211" y="2255692"/>
            <a:ext cx="8625577" cy="4077141"/>
            <a:chOff x="1945821" y="2165628"/>
            <a:chExt cx="8625577" cy="4077141"/>
          </a:xfrm>
        </p:grpSpPr>
        <p:pic>
          <p:nvPicPr>
            <p:cNvPr id="9" name="Picture 8">
              <a:extLst>
                <a:ext uri="{FF2B5EF4-FFF2-40B4-BE49-F238E27FC236}">
                  <a16:creationId xmlns:a16="http://schemas.microsoft.com/office/drawing/2014/main" id="{559627C1-ACCC-9A26-4F0A-FABC33FBDAC8}"/>
                </a:ext>
              </a:extLst>
            </p:cNvPr>
            <p:cNvPicPr>
              <a:picLocks noChangeAspect="1"/>
            </p:cNvPicPr>
            <p:nvPr/>
          </p:nvPicPr>
          <p:blipFill>
            <a:blip r:embed="rId7"/>
            <a:stretch>
              <a:fillRect/>
            </a:stretch>
          </p:blipFill>
          <p:spPr>
            <a:xfrm>
              <a:off x="1952859" y="2165628"/>
              <a:ext cx="8618539" cy="2357902"/>
            </a:xfrm>
            <a:prstGeom prst="rect">
              <a:avLst/>
            </a:prstGeom>
            <a:ln w="12700">
              <a:solidFill>
                <a:schemeClr val="accent2"/>
              </a:solidFill>
            </a:ln>
          </p:spPr>
        </p:pic>
        <p:pic>
          <p:nvPicPr>
            <p:cNvPr id="10" name="Picture 9">
              <a:extLst>
                <a:ext uri="{FF2B5EF4-FFF2-40B4-BE49-F238E27FC236}">
                  <a16:creationId xmlns:a16="http://schemas.microsoft.com/office/drawing/2014/main" id="{F72D0BD9-64D4-9BA1-E319-9557B49FFD1C}"/>
                </a:ext>
              </a:extLst>
            </p:cNvPr>
            <p:cNvPicPr>
              <a:picLocks noChangeAspect="1"/>
            </p:cNvPicPr>
            <p:nvPr/>
          </p:nvPicPr>
          <p:blipFill>
            <a:blip r:embed="rId8"/>
            <a:srcRect r="25000"/>
            <a:stretch/>
          </p:blipFill>
          <p:spPr>
            <a:xfrm>
              <a:off x="1945821" y="5050267"/>
              <a:ext cx="8618539" cy="1192502"/>
            </a:xfrm>
            <a:prstGeom prst="rect">
              <a:avLst/>
            </a:prstGeom>
            <a:ln w="12700">
              <a:solidFill>
                <a:schemeClr val="accent2"/>
              </a:solidFill>
            </a:ln>
          </p:spPr>
        </p:pic>
      </p:grpSp>
      <p:pic>
        <p:nvPicPr>
          <p:cNvPr id="37" name="Audio 36">
            <a:extLst>
              <a:ext uri="{FF2B5EF4-FFF2-40B4-BE49-F238E27FC236}">
                <a16:creationId xmlns:a16="http://schemas.microsoft.com/office/drawing/2014/main" id="{B2C375E4-E1A0-A229-1265-CBBE05F69307}"/>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733992034"/>
      </p:ext>
    </p:extLst>
  </p:cSld>
  <p:clrMapOvr>
    <a:masterClrMapping/>
  </p:clrMapOvr>
  <mc:AlternateContent xmlns:mc="http://schemas.openxmlformats.org/markup-compatibility/2006">
    <mc:Choice xmlns:p14="http://schemas.microsoft.com/office/powerpoint/2010/main" Requires="p14">
      <p:transition spd="slow" p14:dur="2000" advTm="51435"/>
    </mc:Choice>
    <mc:Fallback>
      <p:transition spd="slow" advTm="514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304BD1-2C64-1E46-1095-EBF2B642D5F3}"/>
              </a:ext>
            </a:extLst>
          </p:cNvPr>
          <p:cNvGrpSpPr/>
          <p:nvPr/>
        </p:nvGrpSpPr>
        <p:grpSpPr>
          <a:xfrm>
            <a:off x="688996" y="1050175"/>
            <a:ext cx="4759200" cy="4759200"/>
            <a:chOff x="688995" y="1371350"/>
            <a:chExt cx="4759200" cy="4759200"/>
          </a:xfrm>
        </p:grpSpPr>
        <p:sp>
          <p:nvSpPr>
            <p:cNvPr id="8" name="Oval 7">
              <a:extLst>
                <a:ext uri="{FF2B5EF4-FFF2-40B4-BE49-F238E27FC236}">
                  <a16:creationId xmlns:a16="http://schemas.microsoft.com/office/drawing/2014/main" id="{61AB21C2-C324-DDFA-9521-72BE8E26AD9D}"/>
                </a:ext>
              </a:extLst>
            </p:cNvPr>
            <p:cNvSpPr>
              <a:spLocks noChangeAspect="1"/>
            </p:cNvSpPr>
            <p:nvPr/>
          </p:nvSpPr>
          <p:spPr>
            <a:xfrm>
              <a:off x="688995" y="1371350"/>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Oval 8">
              <a:extLst>
                <a:ext uri="{FF2B5EF4-FFF2-40B4-BE49-F238E27FC236}">
                  <a16:creationId xmlns:a16="http://schemas.microsoft.com/office/drawing/2014/main" id="{DC931C00-D8A6-857E-0249-B2F07FF01EC5}"/>
                </a:ext>
              </a:extLst>
            </p:cNvPr>
            <p:cNvSpPr/>
            <p:nvPr/>
          </p:nvSpPr>
          <p:spPr>
            <a:xfrm>
              <a:off x="975867" y="4869705"/>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4" name="Title 1">
            <a:extLst>
              <a:ext uri="{FF2B5EF4-FFF2-40B4-BE49-F238E27FC236}">
                <a16:creationId xmlns:a16="http://schemas.microsoft.com/office/drawing/2014/main" id="{B7562FBD-F6E1-3A3C-4D53-B5887AC7FB9B}"/>
              </a:ext>
            </a:extLst>
          </p:cNvPr>
          <p:cNvSpPr txBox="1">
            <a:spLocks/>
          </p:cNvSpPr>
          <p:nvPr/>
        </p:nvSpPr>
        <p:spPr>
          <a:xfrm>
            <a:off x="1183376" y="2296360"/>
            <a:ext cx="3770440" cy="2265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Aptos Display" panose="02110004020202020204"/>
                <a:ea typeface="+mj-ea"/>
                <a:cs typeface="+mj-cs"/>
              </a:rPr>
              <a:t>Challenge Yourself</a:t>
            </a:r>
          </a:p>
        </p:txBody>
      </p:sp>
      <p:sp>
        <p:nvSpPr>
          <p:cNvPr id="5" name="TextBox 4">
            <a:extLst>
              <a:ext uri="{FF2B5EF4-FFF2-40B4-BE49-F238E27FC236}">
                <a16:creationId xmlns:a16="http://schemas.microsoft.com/office/drawing/2014/main" id="{4C3547DF-EA85-3843-7B1F-0A3D3DC79265}"/>
              </a:ext>
            </a:extLst>
          </p:cNvPr>
          <p:cNvSpPr txBox="1"/>
          <p:nvPr/>
        </p:nvSpPr>
        <p:spPr>
          <a:xfrm>
            <a:off x="6619200" y="2560866"/>
            <a:ext cx="4883804" cy="1736261"/>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Write a function that returns only the fruits from </a:t>
            </a:r>
            <a:r>
              <a:rPr lang="en-GB" sz="2000" b="1" dirty="0">
                <a:solidFill>
                  <a:prstClr val="black"/>
                </a:solidFill>
                <a:latin typeface="Aptos Display" panose="020B0004020202020204" pitchFamily="34" charset="0"/>
              </a:rPr>
              <a:t>a given list of food of apple, banana, bread, pear, and pizza.</a:t>
            </a:r>
            <a:endParaRPr kumimoji="0" lang="en-GB" sz="20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Print the output of this statement.</a:t>
            </a:r>
          </a:p>
        </p:txBody>
      </p:sp>
      <p:pic>
        <p:nvPicPr>
          <p:cNvPr id="13" name="Audio 12">
            <a:extLst>
              <a:ext uri="{FF2B5EF4-FFF2-40B4-BE49-F238E27FC236}">
                <a16:creationId xmlns:a16="http://schemas.microsoft.com/office/drawing/2014/main" id="{5282DFFF-F236-B352-7457-DD05EA2F519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34029255"/>
      </p:ext>
    </p:extLst>
  </p:cSld>
  <p:clrMapOvr>
    <a:masterClrMapping/>
  </p:clrMapOvr>
  <mc:AlternateContent xmlns:mc="http://schemas.openxmlformats.org/markup-compatibility/2006">
    <mc:Choice xmlns:p14="http://schemas.microsoft.com/office/powerpoint/2010/main" Requires="p14">
      <p:transition spd="slow" p14:dur="2000" advTm="19672"/>
    </mc:Choice>
    <mc:Fallback>
      <p:transition spd="slow" advTm="196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F83D8F94-913E-2213-6058-856EBBAF4E3C}"/>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A305E6B2-0D0D-2A84-83DE-ECC1FE6630F5}"/>
              </a:ext>
            </a:extLst>
          </p:cNvPr>
          <p:cNvGrpSpPr/>
          <p:nvPr/>
        </p:nvGrpSpPr>
        <p:grpSpPr>
          <a:xfrm>
            <a:off x="688996" y="1050175"/>
            <a:ext cx="4759200" cy="4759200"/>
            <a:chOff x="688995" y="1371350"/>
            <a:chExt cx="4759200" cy="4759200"/>
          </a:xfrm>
        </p:grpSpPr>
        <p:sp>
          <p:nvSpPr>
            <p:cNvPr id="12" name="Oval 11">
              <a:extLst>
                <a:ext uri="{FF2B5EF4-FFF2-40B4-BE49-F238E27FC236}">
                  <a16:creationId xmlns:a16="http://schemas.microsoft.com/office/drawing/2014/main" id="{CFCBAA90-93BE-A353-223F-1B414F5747F0}"/>
                </a:ext>
              </a:extLst>
            </p:cNvPr>
            <p:cNvSpPr>
              <a:spLocks noChangeAspect="1"/>
            </p:cNvSpPr>
            <p:nvPr/>
          </p:nvSpPr>
          <p:spPr>
            <a:xfrm>
              <a:off x="688995" y="1371350"/>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688B0B6F-FBD7-46DB-B187-98A03CE69CB0}"/>
                </a:ext>
              </a:extLst>
            </p:cNvPr>
            <p:cNvSpPr/>
            <p:nvPr/>
          </p:nvSpPr>
          <p:spPr>
            <a:xfrm>
              <a:off x="975867" y="4869705"/>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pic>
        <p:nvPicPr>
          <p:cNvPr id="7" name="Graphic 6" descr="CheckList outline">
            <a:extLst>
              <a:ext uri="{FF2B5EF4-FFF2-40B4-BE49-F238E27FC236}">
                <a16:creationId xmlns:a16="http://schemas.microsoft.com/office/drawing/2014/main" id="{160F80EE-14A0-78EA-FC74-CC0FCF94EF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8596" y="1988997"/>
            <a:ext cx="2880000" cy="2880000"/>
          </a:xfrm>
          <a:prstGeom prst="rect">
            <a:avLst/>
          </a:prstGeom>
        </p:spPr>
      </p:pic>
      <p:grpSp>
        <p:nvGrpSpPr>
          <p:cNvPr id="5" name="Group 4">
            <a:extLst>
              <a:ext uri="{FF2B5EF4-FFF2-40B4-BE49-F238E27FC236}">
                <a16:creationId xmlns:a16="http://schemas.microsoft.com/office/drawing/2014/main" id="{6105C57E-3ECA-7BF5-8FF4-A5DC62C93F2A}"/>
              </a:ext>
            </a:extLst>
          </p:cNvPr>
          <p:cNvGrpSpPr/>
          <p:nvPr/>
        </p:nvGrpSpPr>
        <p:grpSpPr>
          <a:xfrm>
            <a:off x="6096000" y="1598000"/>
            <a:ext cx="5402290" cy="3661994"/>
            <a:chOff x="6096000" y="1597058"/>
            <a:chExt cx="5402290" cy="3661994"/>
          </a:xfrm>
        </p:grpSpPr>
        <p:pic>
          <p:nvPicPr>
            <p:cNvPr id="3" name="Picture 2">
              <a:extLst>
                <a:ext uri="{FF2B5EF4-FFF2-40B4-BE49-F238E27FC236}">
                  <a16:creationId xmlns:a16="http://schemas.microsoft.com/office/drawing/2014/main" id="{2E077E59-DB31-74FD-3F54-60E5CB8DB281}"/>
                </a:ext>
              </a:extLst>
            </p:cNvPr>
            <p:cNvPicPr>
              <a:picLocks noChangeAspect="1"/>
            </p:cNvPicPr>
            <p:nvPr/>
          </p:nvPicPr>
          <p:blipFill>
            <a:blip r:embed="rId7"/>
            <a:srcRect r="16919"/>
            <a:stretch/>
          </p:blipFill>
          <p:spPr>
            <a:xfrm>
              <a:off x="6096000" y="1597058"/>
              <a:ext cx="5402290" cy="2184400"/>
            </a:xfrm>
            <a:prstGeom prst="rect">
              <a:avLst/>
            </a:prstGeom>
            <a:ln w="12700">
              <a:solidFill>
                <a:schemeClr val="accent2"/>
              </a:solidFill>
            </a:ln>
          </p:spPr>
        </p:pic>
        <p:pic>
          <p:nvPicPr>
            <p:cNvPr id="4" name="Picture 3">
              <a:extLst>
                <a:ext uri="{FF2B5EF4-FFF2-40B4-BE49-F238E27FC236}">
                  <a16:creationId xmlns:a16="http://schemas.microsoft.com/office/drawing/2014/main" id="{AC4CC524-3C99-0803-0B52-80F3C18540F9}"/>
                </a:ext>
              </a:extLst>
            </p:cNvPr>
            <p:cNvPicPr>
              <a:picLocks noChangeAspect="1"/>
            </p:cNvPicPr>
            <p:nvPr/>
          </p:nvPicPr>
          <p:blipFill>
            <a:blip r:embed="rId8"/>
            <a:srcRect r="11009" b="7675"/>
            <a:stretch/>
          </p:blipFill>
          <p:spPr>
            <a:xfrm>
              <a:off x="6096000" y="4039621"/>
              <a:ext cx="5402290" cy="1219431"/>
            </a:xfrm>
            <a:prstGeom prst="rect">
              <a:avLst/>
            </a:prstGeom>
            <a:ln w="12700">
              <a:solidFill>
                <a:schemeClr val="accent2"/>
              </a:solidFill>
            </a:ln>
          </p:spPr>
        </p:pic>
      </p:grpSp>
      <p:pic>
        <p:nvPicPr>
          <p:cNvPr id="25" name="Audio 24">
            <a:extLst>
              <a:ext uri="{FF2B5EF4-FFF2-40B4-BE49-F238E27FC236}">
                <a16:creationId xmlns:a16="http://schemas.microsoft.com/office/drawing/2014/main" id="{D74E1BB7-E0B5-694A-DAC8-0BDCD29CB51E}"/>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76046181"/>
      </p:ext>
    </p:extLst>
  </p:cSld>
  <p:clrMapOvr>
    <a:masterClrMapping/>
  </p:clrMapOvr>
  <mc:AlternateContent xmlns:mc="http://schemas.openxmlformats.org/markup-compatibility/2006">
    <mc:Choice xmlns:p14="http://schemas.microsoft.com/office/powerpoint/2010/main" Requires="p14">
      <p:transition spd="slow" p14:dur="2000" advTm="60546"/>
    </mc:Choice>
    <mc:Fallback>
      <p:transition spd="slow" advTm="605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7860</TotalTime>
  <Words>1034</Words>
  <Application>Microsoft Macintosh PowerPoint</Application>
  <PresentationFormat>Widescreen</PresentationFormat>
  <Paragraphs>47</Paragraphs>
  <Slides>9</Slides>
  <Notes>9</Notes>
  <HiddenSlides>0</HiddenSlides>
  <MMClips>9</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User-defined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 Victoria</dc:creator>
  <cp:lastModifiedBy>Nan Victoria</cp:lastModifiedBy>
  <cp:revision>58</cp:revision>
  <dcterms:created xsi:type="dcterms:W3CDTF">2024-11-01T20:48:54Z</dcterms:created>
  <dcterms:modified xsi:type="dcterms:W3CDTF">2025-01-02T14:57:14Z</dcterms:modified>
</cp:coreProperties>
</file>