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89" r:id="rId2"/>
    <p:sldId id="290" r:id="rId3"/>
    <p:sldId id="291" r:id="rId4"/>
    <p:sldId id="292" r:id="rId5"/>
    <p:sldId id="293" r:id="rId6"/>
    <p:sldId id="29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A83E0E-2B8D-F6B9-C75D-9CA430A438A8}" v="12" dt="2025-01-07T12:06:55.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1"/>
    <p:restoredTop sz="81311"/>
  </p:normalViewPr>
  <p:slideViewPr>
    <p:cSldViewPr snapToGrid="0">
      <p:cViewPr varScale="1">
        <p:scale>
          <a:sx n="100" d="100"/>
          <a:sy n="100" d="100"/>
        </p:scale>
        <p:origin x="1160" y="168"/>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ggart, Iona E I" userId="S::ieb123@ic.ac.uk::cb2d3308-4581-4da9-99a8-b29acf808b48" providerId="AD" clId="Web-{E5C25FEC-FF9C-88FA-08AD-25E983561121}"/>
    <pc:docChg chg="addSld modSld">
      <pc:chgData name="Biggart, Iona E I" userId="S::ieb123@ic.ac.uk::cb2d3308-4581-4da9-99a8-b29acf808b48" providerId="AD" clId="Web-{E5C25FEC-FF9C-88FA-08AD-25E983561121}" dt="2024-12-20T10:13:40.630" v="7"/>
      <pc:docMkLst>
        <pc:docMk/>
      </pc:docMkLst>
      <pc:sldChg chg="delSp modSp add replId">
        <pc:chgData name="Biggart, Iona E I" userId="S::ieb123@ic.ac.uk::cb2d3308-4581-4da9-99a8-b29acf808b48" providerId="AD" clId="Web-{E5C25FEC-FF9C-88FA-08AD-25E983561121}" dt="2024-12-20T10:13:40.630" v="7"/>
        <pc:sldMkLst>
          <pc:docMk/>
          <pc:sldMk cId="957388583" sldId="288"/>
        </pc:sldMkLst>
        <pc:spChg chg="mod">
          <ac:chgData name="Biggart, Iona E I" userId="S::ieb123@ic.ac.uk::cb2d3308-4581-4da9-99a8-b29acf808b48" providerId="AD" clId="Web-{E5C25FEC-FF9C-88FA-08AD-25E983561121}" dt="2024-12-20T10:13:35.333" v="6" actId="1076"/>
          <ac:spMkLst>
            <pc:docMk/>
            <pc:sldMk cId="957388583" sldId="288"/>
            <ac:spMk id="3" creationId="{8732691E-027E-E3F1-4FFC-C228716ACA4A}"/>
          </ac:spMkLst>
        </pc:spChg>
        <pc:graphicFrameChg chg="del">
          <ac:chgData name="Biggart, Iona E I" userId="S::ieb123@ic.ac.uk::cb2d3308-4581-4da9-99a8-b29acf808b48" providerId="AD" clId="Web-{E5C25FEC-FF9C-88FA-08AD-25E983561121}" dt="2024-12-20T10:13:40.630" v="7"/>
          <ac:graphicFrameMkLst>
            <pc:docMk/>
            <pc:sldMk cId="957388583" sldId="288"/>
            <ac:graphicFrameMk id="7" creationId="{53BA87CA-4435-0771-61C4-D146D5BE4492}"/>
          </ac:graphicFrameMkLst>
        </pc:graphicFrameChg>
      </pc:sldChg>
    </pc:docChg>
  </pc:docChgLst>
  <pc:docChgLst>
    <pc:chgData name="Biggart, Iona E I" userId="S::ieb123@ic.ac.uk::cb2d3308-4581-4da9-99a8-b29acf808b48" providerId="AD" clId="Web-{01BC5EE7-E51F-A970-352F-B5DFE923A456}"/>
    <pc:docChg chg="modSld">
      <pc:chgData name="Biggart, Iona E I" userId="S::ieb123@ic.ac.uk::cb2d3308-4581-4da9-99a8-b29acf808b48" providerId="AD" clId="Web-{01BC5EE7-E51F-A970-352F-B5DFE923A456}" dt="2024-12-12T12:02:11.553" v="5" actId="1076"/>
      <pc:docMkLst>
        <pc:docMk/>
      </pc:docMkLst>
      <pc:sldChg chg="modSp">
        <pc:chgData name="Biggart, Iona E I" userId="S::ieb123@ic.ac.uk::cb2d3308-4581-4da9-99a8-b29acf808b48" providerId="AD" clId="Web-{01BC5EE7-E51F-A970-352F-B5DFE923A456}" dt="2024-12-12T12:02:11.553" v="5" actId="1076"/>
        <pc:sldMkLst>
          <pc:docMk/>
          <pc:sldMk cId="2075770940" sldId="275"/>
        </pc:sldMkLst>
        <pc:spChg chg="mod">
          <ac:chgData name="Biggart, Iona E I" userId="S::ieb123@ic.ac.uk::cb2d3308-4581-4da9-99a8-b29acf808b48" providerId="AD" clId="Web-{01BC5EE7-E51F-A970-352F-B5DFE923A456}" dt="2024-12-12T12:01:56.474" v="3" actId="1076"/>
          <ac:spMkLst>
            <pc:docMk/>
            <pc:sldMk cId="2075770940" sldId="275"/>
            <ac:spMk id="9" creationId="{4E3D78C9-E819-6568-0BD3-9738B8CBFB49}"/>
          </ac:spMkLst>
        </pc:spChg>
        <pc:spChg chg="mod">
          <ac:chgData name="Biggart, Iona E I" userId="S::ieb123@ic.ac.uk::cb2d3308-4581-4da9-99a8-b29acf808b48" providerId="AD" clId="Web-{01BC5EE7-E51F-A970-352F-B5DFE923A456}" dt="2024-12-12T12:02:11.553" v="5" actId="1076"/>
          <ac:spMkLst>
            <pc:docMk/>
            <pc:sldMk cId="2075770940" sldId="275"/>
            <ac:spMk id="10" creationId="{70181811-85D1-DF0D-999B-273E060A5F18}"/>
          </ac:spMkLst>
        </pc:spChg>
        <pc:spChg chg="mod">
          <ac:chgData name="Biggart, Iona E I" userId="S::ieb123@ic.ac.uk::cb2d3308-4581-4da9-99a8-b29acf808b48" providerId="AD" clId="Web-{01BC5EE7-E51F-A970-352F-B5DFE923A456}" dt="2024-12-12T12:02:04.865" v="4" actId="1076"/>
          <ac:spMkLst>
            <pc:docMk/>
            <pc:sldMk cId="2075770940" sldId="275"/>
            <ac:spMk id="11" creationId="{618E6548-3E88-930F-091C-5B9E5D1A6117}"/>
          </ac:spMkLst>
        </pc:spChg>
      </pc:sldChg>
    </pc:docChg>
  </pc:docChgLst>
  <pc:docChgLst>
    <pc:chgData name="Biggart, Iona E I" userId="cb2d3308-4581-4da9-99a8-b29acf808b48" providerId="ADAL" clId="{0302BEA3-72AF-464D-B00E-2DF6EDCEDEDD}"/>
    <pc:docChg chg="modSld">
      <pc:chgData name="Biggart, Iona E I" userId="cb2d3308-4581-4da9-99a8-b29acf808b48" providerId="ADAL" clId="{0302BEA3-72AF-464D-B00E-2DF6EDCEDEDD}" dt="2024-12-20T10:14:24.092" v="3" actId="1036"/>
      <pc:docMkLst>
        <pc:docMk/>
      </pc:docMkLst>
      <pc:sldChg chg="addSp modSp mod">
        <pc:chgData name="Biggart, Iona E I" userId="cb2d3308-4581-4da9-99a8-b29acf808b48" providerId="ADAL" clId="{0302BEA3-72AF-464D-B00E-2DF6EDCEDEDD}" dt="2024-12-20T10:14:24.092" v="3" actId="1036"/>
        <pc:sldMkLst>
          <pc:docMk/>
          <pc:sldMk cId="957388583" sldId="288"/>
        </pc:sldMkLst>
        <pc:picChg chg="add mod">
          <ac:chgData name="Biggart, Iona E I" userId="cb2d3308-4581-4da9-99a8-b29acf808b48" providerId="ADAL" clId="{0302BEA3-72AF-464D-B00E-2DF6EDCEDEDD}" dt="2024-12-20T10:14:24.092" v="3" actId="1036"/>
          <ac:picMkLst>
            <pc:docMk/>
            <pc:sldMk cId="957388583" sldId="288"/>
            <ac:picMk id="4" creationId="{42396CAB-F874-8180-6281-B602D0072235}"/>
          </ac:picMkLst>
        </pc:picChg>
      </pc:sldChg>
    </pc:docChg>
  </pc:docChgLst>
  <pc:docChgLst>
    <pc:chgData name="Biggart, Iona E I" userId="S::ieb123@ic.ac.uk::cb2d3308-4581-4da9-99a8-b29acf808b48" providerId="AD" clId="Web-{37A83E0E-2B8D-F6B9-C75D-9CA430A438A8}"/>
    <pc:docChg chg="addSld delSld">
      <pc:chgData name="Biggart, Iona E I" userId="S::ieb123@ic.ac.uk::cb2d3308-4581-4da9-99a8-b29acf808b48" providerId="AD" clId="Web-{37A83E0E-2B8D-F6B9-C75D-9CA430A438A8}" dt="2025-01-07T12:06:55.507" v="11"/>
      <pc:docMkLst>
        <pc:docMk/>
      </pc:docMkLst>
      <pc:sldChg chg="del">
        <pc:chgData name="Biggart, Iona E I" userId="S::ieb123@ic.ac.uk::cb2d3308-4581-4da9-99a8-b29acf808b48" providerId="AD" clId="Web-{37A83E0E-2B8D-F6B9-C75D-9CA430A438A8}" dt="2025-01-07T12:06:55.507" v="11"/>
        <pc:sldMkLst>
          <pc:docMk/>
          <pc:sldMk cId="2016878685" sldId="273"/>
        </pc:sldMkLst>
      </pc:sldChg>
      <pc:sldChg chg="del">
        <pc:chgData name="Biggart, Iona E I" userId="S::ieb123@ic.ac.uk::cb2d3308-4581-4da9-99a8-b29acf808b48" providerId="AD" clId="Web-{37A83E0E-2B8D-F6B9-C75D-9CA430A438A8}" dt="2025-01-07T12:06:55.492" v="10"/>
        <pc:sldMkLst>
          <pc:docMk/>
          <pc:sldMk cId="827372746" sldId="274"/>
        </pc:sldMkLst>
      </pc:sldChg>
      <pc:sldChg chg="del">
        <pc:chgData name="Biggart, Iona E I" userId="S::ieb123@ic.ac.uk::cb2d3308-4581-4da9-99a8-b29acf808b48" providerId="AD" clId="Web-{37A83E0E-2B8D-F6B9-C75D-9CA430A438A8}" dt="2025-01-07T12:06:55.492" v="9"/>
        <pc:sldMkLst>
          <pc:docMk/>
          <pc:sldMk cId="2075770940" sldId="275"/>
        </pc:sldMkLst>
      </pc:sldChg>
      <pc:sldChg chg="del">
        <pc:chgData name="Biggart, Iona E I" userId="S::ieb123@ic.ac.uk::cb2d3308-4581-4da9-99a8-b29acf808b48" providerId="AD" clId="Web-{37A83E0E-2B8D-F6B9-C75D-9CA430A438A8}" dt="2025-01-07T12:06:55.492" v="8"/>
        <pc:sldMkLst>
          <pc:docMk/>
          <pc:sldMk cId="999743874" sldId="286"/>
        </pc:sldMkLst>
      </pc:sldChg>
      <pc:sldChg chg="del">
        <pc:chgData name="Biggart, Iona E I" userId="S::ieb123@ic.ac.uk::cb2d3308-4581-4da9-99a8-b29acf808b48" providerId="AD" clId="Web-{37A83E0E-2B8D-F6B9-C75D-9CA430A438A8}" dt="2025-01-07T12:06:55.492" v="7"/>
        <pc:sldMkLst>
          <pc:docMk/>
          <pc:sldMk cId="1461605133" sldId="287"/>
        </pc:sldMkLst>
      </pc:sldChg>
      <pc:sldChg chg="del">
        <pc:chgData name="Biggart, Iona E I" userId="S::ieb123@ic.ac.uk::cb2d3308-4581-4da9-99a8-b29acf808b48" providerId="AD" clId="Web-{37A83E0E-2B8D-F6B9-C75D-9CA430A438A8}" dt="2025-01-07T12:06:55.476" v="6"/>
        <pc:sldMkLst>
          <pc:docMk/>
          <pc:sldMk cId="957388583" sldId="288"/>
        </pc:sldMkLst>
      </pc:sldChg>
      <pc:sldChg chg="add">
        <pc:chgData name="Biggart, Iona E I" userId="S::ieb123@ic.ac.uk::cb2d3308-4581-4da9-99a8-b29acf808b48" providerId="AD" clId="Web-{37A83E0E-2B8D-F6B9-C75D-9CA430A438A8}" dt="2025-01-07T12:05:38.142" v="0"/>
        <pc:sldMkLst>
          <pc:docMk/>
          <pc:sldMk cId="4017244872" sldId="289"/>
        </pc:sldMkLst>
      </pc:sldChg>
      <pc:sldChg chg="add">
        <pc:chgData name="Biggart, Iona E I" userId="S::ieb123@ic.ac.uk::cb2d3308-4581-4da9-99a8-b29acf808b48" providerId="AD" clId="Web-{37A83E0E-2B8D-F6B9-C75D-9CA430A438A8}" dt="2025-01-07T12:05:44.861" v="1"/>
        <pc:sldMkLst>
          <pc:docMk/>
          <pc:sldMk cId="3068658781" sldId="290"/>
        </pc:sldMkLst>
      </pc:sldChg>
      <pc:sldChg chg="add">
        <pc:chgData name="Biggart, Iona E I" userId="S::ieb123@ic.ac.uk::cb2d3308-4581-4da9-99a8-b29acf808b48" providerId="AD" clId="Web-{37A83E0E-2B8D-F6B9-C75D-9CA430A438A8}" dt="2025-01-07T12:05:50.971" v="2"/>
        <pc:sldMkLst>
          <pc:docMk/>
          <pc:sldMk cId="2669118935" sldId="291"/>
        </pc:sldMkLst>
      </pc:sldChg>
      <pc:sldChg chg="add">
        <pc:chgData name="Biggart, Iona E I" userId="S::ieb123@ic.ac.uk::cb2d3308-4581-4da9-99a8-b29acf808b48" providerId="AD" clId="Web-{37A83E0E-2B8D-F6B9-C75D-9CA430A438A8}" dt="2025-01-07T12:05:57.284" v="3"/>
        <pc:sldMkLst>
          <pc:docMk/>
          <pc:sldMk cId="3086037270" sldId="292"/>
        </pc:sldMkLst>
      </pc:sldChg>
      <pc:sldChg chg="add">
        <pc:chgData name="Biggart, Iona E I" userId="S::ieb123@ic.ac.uk::cb2d3308-4581-4da9-99a8-b29acf808b48" providerId="AD" clId="Web-{37A83E0E-2B8D-F6B9-C75D-9CA430A438A8}" dt="2025-01-07T12:06:04.675" v="4"/>
        <pc:sldMkLst>
          <pc:docMk/>
          <pc:sldMk cId="426024520" sldId="293"/>
        </pc:sldMkLst>
      </pc:sldChg>
      <pc:sldChg chg="add">
        <pc:chgData name="Biggart, Iona E I" userId="S::ieb123@ic.ac.uk::cb2d3308-4581-4da9-99a8-b29acf808b48" providerId="AD" clId="Web-{37A83E0E-2B8D-F6B9-C75D-9CA430A438A8}" dt="2025-01-07T12:06:13.848" v="5"/>
        <pc:sldMkLst>
          <pc:docMk/>
          <pc:sldMk cId="2173436080" sldId="29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image" Target="../media/image16.jpg"/><Relationship Id="rId4" Type="http://schemas.openxmlformats.org/officeDocument/2006/relationships/image" Target="../media/image19.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image" Target="../media/image16.jpg"/><Relationship Id="rId4" Type="http://schemas.openxmlformats.org/officeDocument/2006/relationships/image" Target="../media/image19.jp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EBADAD-4309-9349-AD5A-69AFA72C13D9}" type="doc">
      <dgm:prSet loTypeId="urn:microsoft.com/office/officeart/2005/8/layout/vList3" loCatId="list" qsTypeId="urn:microsoft.com/office/officeart/2005/8/quickstyle/simple1" qsCatId="simple" csTypeId="urn:microsoft.com/office/officeart/2005/8/colors/accent0_3" csCatId="mainScheme" phldr="1"/>
      <dgm:spPr/>
      <dgm:t>
        <a:bodyPr/>
        <a:lstStyle/>
        <a:p>
          <a:endParaRPr lang="en-GB"/>
        </a:p>
      </dgm:t>
    </dgm:pt>
    <dgm:pt modelId="{23232C02-E77F-9144-9BF7-F0A31E29A4E5}">
      <dgm:prSet/>
      <dgm:spPr/>
      <dgm:t>
        <a:bodyPr/>
        <a:lstStyle/>
        <a:p>
          <a:r>
            <a:rPr lang="en-US"/>
            <a:t>Limited data availability</a:t>
          </a:r>
          <a:endParaRPr lang="en-GB"/>
        </a:p>
      </dgm:t>
    </dgm:pt>
    <dgm:pt modelId="{1EE9C4AE-CDB5-5442-8BCE-A6F65BA1C936}" type="parTrans" cxnId="{1DB516CF-1ED4-064A-94B9-8830339E6C13}">
      <dgm:prSet/>
      <dgm:spPr/>
      <dgm:t>
        <a:bodyPr/>
        <a:lstStyle/>
        <a:p>
          <a:endParaRPr lang="en-GB"/>
        </a:p>
      </dgm:t>
    </dgm:pt>
    <dgm:pt modelId="{572233DF-51DB-6F4C-8A62-242716947EB7}" type="sibTrans" cxnId="{1DB516CF-1ED4-064A-94B9-8830339E6C13}">
      <dgm:prSet/>
      <dgm:spPr/>
      <dgm:t>
        <a:bodyPr/>
        <a:lstStyle/>
        <a:p>
          <a:endParaRPr lang="en-GB"/>
        </a:p>
      </dgm:t>
    </dgm:pt>
    <dgm:pt modelId="{FEE7222A-446C-B743-8571-5B96DFB9C50E}">
      <dgm:prSet/>
      <dgm:spPr/>
      <dgm:t>
        <a:bodyPr/>
        <a:lstStyle/>
        <a:p>
          <a:r>
            <a:rPr lang="en-US"/>
            <a:t>Interpretability of models </a:t>
          </a:r>
          <a:endParaRPr lang="en-GB" dirty="0"/>
        </a:p>
      </dgm:t>
    </dgm:pt>
    <dgm:pt modelId="{9FEAE900-8B12-514E-A77D-B1C936B3C2CA}" type="parTrans" cxnId="{0D833410-2D02-C747-94B7-3F280D0A8F74}">
      <dgm:prSet/>
      <dgm:spPr/>
      <dgm:t>
        <a:bodyPr/>
        <a:lstStyle/>
        <a:p>
          <a:endParaRPr lang="en-GB"/>
        </a:p>
      </dgm:t>
    </dgm:pt>
    <dgm:pt modelId="{45C98332-0D6C-F64E-A048-E996675BBAE8}" type="sibTrans" cxnId="{0D833410-2D02-C747-94B7-3F280D0A8F74}">
      <dgm:prSet/>
      <dgm:spPr/>
      <dgm:t>
        <a:bodyPr/>
        <a:lstStyle/>
        <a:p>
          <a:endParaRPr lang="en-GB"/>
        </a:p>
      </dgm:t>
    </dgm:pt>
    <dgm:pt modelId="{5FB5BAF3-1FD6-6A40-8ED0-E1E328433638}">
      <dgm:prSet/>
      <dgm:spPr/>
      <dgm:t>
        <a:bodyPr/>
        <a:lstStyle/>
        <a:p>
          <a:r>
            <a:rPr lang="en-GB" dirty="0"/>
            <a:t>High-dimensional data and overfitting</a:t>
          </a:r>
        </a:p>
      </dgm:t>
    </dgm:pt>
    <dgm:pt modelId="{30BE255A-0A7B-E248-A076-12D6FA63569E}" type="parTrans" cxnId="{3191AC35-5F09-6F4A-9C76-1D4EA46CAF86}">
      <dgm:prSet/>
      <dgm:spPr/>
      <dgm:t>
        <a:bodyPr/>
        <a:lstStyle/>
        <a:p>
          <a:endParaRPr lang="en-GB"/>
        </a:p>
      </dgm:t>
    </dgm:pt>
    <dgm:pt modelId="{D8B5B601-2A41-D948-992A-8D2237FFB0A9}" type="sibTrans" cxnId="{3191AC35-5F09-6F4A-9C76-1D4EA46CAF86}">
      <dgm:prSet/>
      <dgm:spPr/>
      <dgm:t>
        <a:bodyPr/>
        <a:lstStyle/>
        <a:p>
          <a:endParaRPr lang="en-GB"/>
        </a:p>
      </dgm:t>
    </dgm:pt>
    <dgm:pt modelId="{70BB6D8A-40F8-B64C-875E-4524A378DBDB}">
      <dgm:prSet/>
      <dgm:spPr/>
      <dgm:t>
        <a:bodyPr/>
        <a:lstStyle/>
        <a:p>
          <a:r>
            <a:rPr lang="en-US" dirty="0"/>
            <a:t>Ethical considerations and bias in machine learning models </a:t>
          </a:r>
          <a:endParaRPr lang="en-GB" dirty="0"/>
        </a:p>
      </dgm:t>
    </dgm:pt>
    <dgm:pt modelId="{B0A20CEC-DC53-294F-B47F-1B9033D58D15}" type="parTrans" cxnId="{F0992041-AC54-4945-9721-47C1E40BF72E}">
      <dgm:prSet/>
      <dgm:spPr/>
      <dgm:t>
        <a:bodyPr/>
        <a:lstStyle/>
        <a:p>
          <a:endParaRPr lang="en-GB"/>
        </a:p>
      </dgm:t>
    </dgm:pt>
    <dgm:pt modelId="{F04C6554-68A0-F84D-8409-8E1C4C4AA4A5}" type="sibTrans" cxnId="{F0992041-AC54-4945-9721-47C1E40BF72E}">
      <dgm:prSet/>
      <dgm:spPr/>
      <dgm:t>
        <a:bodyPr/>
        <a:lstStyle/>
        <a:p>
          <a:endParaRPr lang="en-GB"/>
        </a:p>
      </dgm:t>
    </dgm:pt>
    <dgm:pt modelId="{022316F6-6EF8-9543-A1AB-18BF410E24A4}" type="pres">
      <dgm:prSet presAssocID="{40EBADAD-4309-9349-AD5A-69AFA72C13D9}" presName="linearFlow" presStyleCnt="0">
        <dgm:presLayoutVars>
          <dgm:dir/>
          <dgm:resizeHandles val="exact"/>
        </dgm:presLayoutVars>
      </dgm:prSet>
      <dgm:spPr/>
    </dgm:pt>
    <dgm:pt modelId="{A5A8C00E-2EB1-8543-849C-2E87ACD019B0}" type="pres">
      <dgm:prSet presAssocID="{23232C02-E77F-9144-9BF7-F0A31E29A4E5}" presName="composite" presStyleCnt="0"/>
      <dgm:spPr/>
    </dgm:pt>
    <dgm:pt modelId="{66BC860F-718B-3D46-9646-825C23F0720B}" type="pres">
      <dgm:prSet presAssocID="{23232C02-E77F-9144-9BF7-F0A31E29A4E5}"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B3ED21B4-A5F1-BA4F-BADB-9D703AF7EF1C}" type="pres">
      <dgm:prSet presAssocID="{23232C02-E77F-9144-9BF7-F0A31E29A4E5}" presName="txShp" presStyleLbl="node1" presStyleIdx="0" presStyleCnt="4">
        <dgm:presLayoutVars>
          <dgm:bulletEnabled val="1"/>
        </dgm:presLayoutVars>
      </dgm:prSet>
      <dgm:spPr/>
    </dgm:pt>
    <dgm:pt modelId="{5730BF38-8C6E-9149-AA3A-A962B0A15145}" type="pres">
      <dgm:prSet presAssocID="{572233DF-51DB-6F4C-8A62-242716947EB7}" presName="spacing" presStyleCnt="0"/>
      <dgm:spPr/>
    </dgm:pt>
    <dgm:pt modelId="{88181CF6-4B25-9A41-85A5-760DD62C144D}" type="pres">
      <dgm:prSet presAssocID="{FEE7222A-446C-B743-8571-5B96DFB9C50E}" presName="composite" presStyleCnt="0"/>
      <dgm:spPr/>
    </dgm:pt>
    <dgm:pt modelId="{F66787E3-D457-1E40-8651-3A2DF9E62C63}" type="pres">
      <dgm:prSet presAssocID="{FEE7222A-446C-B743-8571-5B96DFB9C50E}" presName="imgShp"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4A6F3428-1AE3-F545-B583-63D58D2CE33C}" type="pres">
      <dgm:prSet presAssocID="{FEE7222A-446C-B743-8571-5B96DFB9C50E}" presName="txShp" presStyleLbl="node1" presStyleIdx="1" presStyleCnt="4">
        <dgm:presLayoutVars>
          <dgm:bulletEnabled val="1"/>
        </dgm:presLayoutVars>
      </dgm:prSet>
      <dgm:spPr/>
    </dgm:pt>
    <dgm:pt modelId="{12C58B8F-A8D3-7141-9927-6358819B2242}" type="pres">
      <dgm:prSet presAssocID="{45C98332-0D6C-F64E-A048-E996675BBAE8}" presName="spacing" presStyleCnt="0"/>
      <dgm:spPr/>
    </dgm:pt>
    <dgm:pt modelId="{1FE598C1-6440-DB40-980E-40BDDF7F0DA4}" type="pres">
      <dgm:prSet presAssocID="{5FB5BAF3-1FD6-6A40-8ED0-E1E328433638}" presName="composite" presStyleCnt="0"/>
      <dgm:spPr/>
    </dgm:pt>
    <dgm:pt modelId="{E3C95505-5108-484D-A599-B0E6109EC09B}" type="pres">
      <dgm:prSet presAssocID="{5FB5BAF3-1FD6-6A40-8ED0-E1E328433638}" presName="imgShp" presStyleLbl="fgImgPlace1" presStyleIdx="2" presStyleCnt="4" custLinFactNeighborY="0"/>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786BDAD4-C697-C740-BFF8-591FDAD97767}" type="pres">
      <dgm:prSet presAssocID="{5FB5BAF3-1FD6-6A40-8ED0-E1E328433638}" presName="txShp" presStyleLbl="node1" presStyleIdx="2" presStyleCnt="4">
        <dgm:presLayoutVars>
          <dgm:bulletEnabled val="1"/>
        </dgm:presLayoutVars>
      </dgm:prSet>
      <dgm:spPr/>
    </dgm:pt>
    <dgm:pt modelId="{A5B52048-9F86-3441-8FBE-DE5616CB64FC}" type="pres">
      <dgm:prSet presAssocID="{D8B5B601-2A41-D948-992A-8D2237FFB0A9}" presName="spacing" presStyleCnt="0"/>
      <dgm:spPr/>
    </dgm:pt>
    <dgm:pt modelId="{CB36A4B1-53F9-D84F-B63B-9ECEE1D2D9E7}" type="pres">
      <dgm:prSet presAssocID="{70BB6D8A-40F8-B64C-875E-4524A378DBDB}" presName="composite" presStyleCnt="0"/>
      <dgm:spPr/>
    </dgm:pt>
    <dgm:pt modelId="{FBA99084-5ACF-4E47-B212-806021B8B505}" type="pres">
      <dgm:prSet presAssocID="{70BB6D8A-40F8-B64C-875E-4524A378DBDB}"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2C36DBE7-027A-5E40-8DA4-3C04F1E73A96}" type="pres">
      <dgm:prSet presAssocID="{70BB6D8A-40F8-B64C-875E-4524A378DBDB}" presName="txShp" presStyleLbl="node1" presStyleIdx="3" presStyleCnt="4">
        <dgm:presLayoutVars>
          <dgm:bulletEnabled val="1"/>
        </dgm:presLayoutVars>
      </dgm:prSet>
      <dgm:spPr/>
    </dgm:pt>
  </dgm:ptLst>
  <dgm:cxnLst>
    <dgm:cxn modelId="{0D833410-2D02-C747-94B7-3F280D0A8F74}" srcId="{40EBADAD-4309-9349-AD5A-69AFA72C13D9}" destId="{FEE7222A-446C-B743-8571-5B96DFB9C50E}" srcOrd="1" destOrd="0" parTransId="{9FEAE900-8B12-514E-A77D-B1C936B3C2CA}" sibTransId="{45C98332-0D6C-F64E-A048-E996675BBAE8}"/>
    <dgm:cxn modelId="{DA2A6416-CC74-DF43-BE64-3A63500AE1FA}" type="presOf" srcId="{5FB5BAF3-1FD6-6A40-8ED0-E1E328433638}" destId="{786BDAD4-C697-C740-BFF8-591FDAD97767}" srcOrd="0" destOrd="0" presId="urn:microsoft.com/office/officeart/2005/8/layout/vList3"/>
    <dgm:cxn modelId="{60464E28-2AF4-9E40-85DA-5C5C522E672F}" type="presOf" srcId="{FEE7222A-446C-B743-8571-5B96DFB9C50E}" destId="{4A6F3428-1AE3-F545-B583-63D58D2CE33C}" srcOrd="0" destOrd="0" presId="urn:microsoft.com/office/officeart/2005/8/layout/vList3"/>
    <dgm:cxn modelId="{3191AC35-5F09-6F4A-9C76-1D4EA46CAF86}" srcId="{40EBADAD-4309-9349-AD5A-69AFA72C13D9}" destId="{5FB5BAF3-1FD6-6A40-8ED0-E1E328433638}" srcOrd="2" destOrd="0" parTransId="{30BE255A-0A7B-E248-A076-12D6FA63569E}" sibTransId="{D8B5B601-2A41-D948-992A-8D2237FFB0A9}"/>
    <dgm:cxn modelId="{F0992041-AC54-4945-9721-47C1E40BF72E}" srcId="{40EBADAD-4309-9349-AD5A-69AFA72C13D9}" destId="{70BB6D8A-40F8-B64C-875E-4524A378DBDB}" srcOrd="3" destOrd="0" parTransId="{B0A20CEC-DC53-294F-B47F-1B9033D58D15}" sibTransId="{F04C6554-68A0-F84D-8409-8E1C4C4AA4A5}"/>
    <dgm:cxn modelId="{CF2B3A6E-D735-2845-99D8-0C971E642E87}" type="presOf" srcId="{23232C02-E77F-9144-9BF7-F0A31E29A4E5}" destId="{B3ED21B4-A5F1-BA4F-BADB-9D703AF7EF1C}" srcOrd="0" destOrd="0" presId="urn:microsoft.com/office/officeart/2005/8/layout/vList3"/>
    <dgm:cxn modelId="{4494158C-A8B7-5D49-9BB6-EE11E3C59B5D}" type="presOf" srcId="{70BB6D8A-40F8-B64C-875E-4524A378DBDB}" destId="{2C36DBE7-027A-5E40-8DA4-3C04F1E73A96}" srcOrd="0" destOrd="0" presId="urn:microsoft.com/office/officeart/2005/8/layout/vList3"/>
    <dgm:cxn modelId="{1DB516CF-1ED4-064A-94B9-8830339E6C13}" srcId="{40EBADAD-4309-9349-AD5A-69AFA72C13D9}" destId="{23232C02-E77F-9144-9BF7-F0A31E29A4E5}" srcOrd="0" destOrd="0" parTransId="{1EE9C4AE-CDB5-5442-8BCE-A6F65BA1C936}" sibTransId="{572233DF-51DB-6F4C-8A62-242716947EB7}"/>
    <dgm:cxn modelId="{334E83F2-89A2-3940-B7DA-586D8445E6A9}" type="presOf" srcId="{40EBADAD-4309-9349-AD5A-69AFA72C13D9}" destId="{022316F6-6EF8-9543-A1AB-18BF410E24A4}" srcOrd="0" destOrd="0" presId="urn:microsoft.com/office/officeart/2005/8/layout/vList3"/>
    <dgm:cxn modelId="{6E7F2F96-B880-314B-914E-4D6B98DE78A4}" type="presParOf" srcId="{022316F6-6EF8-9543-A1AB-18BF410E24A4}" destId="{A5A8C00E-2EB1-8543-849C-2E87ACD019B0}" srcOrd="0" destOrd="0" presId="urn:microsoft.com/office/officeart/2005/8/layout/vList3"/>
    <dgm:cxn modelId="{87DF0820-70B0-5640-9BAB-035340621C03}" type="presParOf" srcId="{A5A8C00E-2EB1-8543-849C-2E87ACD019B0}" destId="{66BC860F-718B-3D46-9646-825C23F0720B}" srcOrd="0" destOrd="0" presId="urn:microsoft.com/office/officeart/2005/8/layout/vList3"/>
    <dgm:cxn modelId="{7892578E-33CC-ED44-9E83-4B76CA7737ED}" type="presParOf" srcId="{A5A8C00E-2EB1-8543-849C-2E87ACD019B0}" destId="{B3ED21B4-A5F1-BA4F-BADB-9D703AF7EF1C}" srcOrd="1" destOrd="0" presId="urn:microsoft.com/office/officeart/2005/8/layout/vList3"/>
    <dgm:cxn modelId="{6FCBE309-AEDF-2B4D-ADBE-BE5E1CDB1A61}" type="presParOf" srcId="{022316F6-6EF8-9543-A1AB-18BF410E24A4}" destId="{5730BF38-8C6E-9149-AA3A-A962B0A15145}" srcOrd="1" destOrd="0" presId="urn:microsoft.com/office/officeart/2005/8/layout/vList3"/>
    <dgm:cxn modelId="{A9A795EF-747A-2B48-AA17-88EF01912A89}" type="presParOf" srcId="{022316F6-6EF8-9543-A1AB-18BF410E24A4}" destId="{88181CF6-4B25-9A41-85A5-760DD62C144D}" srcOrd="2" destOrd="0" presId="urn:microsoft.com/office/officeart/2005/8/layout/vList3"/>
    <dgm:cxn modelId="{45011D30-A484-8E49-9106-65C67589F0B2}" type="presParOf" srcId="{88181CF6-4B25-9A41-85A5-760DD62C144D}" destId="{F66787E3-D457-1E40-8651-3A2DF9E62C63}" srcOrd="0" destOrd="0" presId="urn:microsoft.com/office/officeart/2005/8/layout/vList3"/>
    <dgm:cxn modelId="{4A6092CE-0565-7242-84E3-805831D67247}" type="presParOf" srcId="{88181CF6-4B25-9A41-85A5-760DD62C144D}" destId="{4A6F3428-1AE3-F545-B583-63D58D2CE33C}" srcOrd="1" destOrd="0" presId="urn:microsoft.com/office/officeart/2005/8/layout/vList3"/>
    <dgm:cxn modelId="{D55E4289-6B67-B74D-8882-C2A867E95CEB}" type="presParOf" srcId="{022316F6-6EF8-9543-A1AB-18BF410E24A4}" destId="{12C58B8F-A8D3-7141-9927-6358819B2242}" srcOrd="3" destOrd="0" presId="urn:microsoft.com/office/officeart/2005/8/layout/vList3"/>
    <dgm:cxn modelId="{17AD7332-2AAC-DD4F-8FFC-875AE261E28B}" type="presParOf" srcId="{022316F6-6EF8-9543-A1AB-18BF410E24A4}" destId="{1FE598C1-6440-DB40-980E-40BDDF7F0DA4}" srcOrd="4" destOrd="0" presId="urn:microsoft.com/office/officeart/2005/8/layout/vList3"/>
    <dgm:cxn modelId="{D4DB8280-F717-8A45-AAD3-0627920EA27A}" type="presParOf" srcId="{1FE598C1-6440-DB40-980E-40BDDF7F0DA4}" destId="{E3C95505-5108-484D-A599-B0E6109EC09B}" srcOrd="0" destOrd="0" presId="urn:microsoft.com/office/officeart/2005/8/layout/vList3"/>
    <dgm:cxn modelId="{293A1724-0DEA-764B-922D-EBFDFF46DB3D}" type="presParOf" srcId="{1FE598C1-6440-DB40-980E-40BDDF7F0DA4}" destId="{786BDAD4-C697-C740-BFF8-591FDAD97767}" srcOrd="1" destOrd="0" presId="urn:microsoft.com/office/officeart/2005/8/layout/vList3"/>
    <dgm:cxn modelId="{E54D6A08-E4E4-B744-BC4F-639FAD96FE65}" type="presParOf" srcId="{022316F6-6EF8-9543-A1AB-18BF410E24A4}" destId="{A5B52048-9F86-3441-8FBE-DE5616CB64FC}" srcOrd="5" destOrd="0" presId="urn:microsoft.com/office/officeart/2005/8/layout/vList3"/>
    <dgm:cxn modelId="{81B787EF-1F19-B346-91C8-77148F26C3D0}" type="presParOf" srcId="{022316F6-6EF8-9543-A1AB-18BF410E24A4}" destId="{CB36A4B1-53F9-D84F-B63B-9ECEE1D2D9E7}" srcOrd="6" destOrd="0" presId="urn:microsoft.com/office/officeart/2005/8/layout/vList3"/>
    <dgm:cxn modelId="{46725B98-4EF5-FF40-8BCA-8D7C9FC485DA}" type="presParOf" srcId="{CB36A4B1-53F9-D84F-B63B-9ECEE1D2D9E7}" destId="{FBA99084-5ACF-4E47-B212-806021B8B505}" srcOrd="0" destOrd="0" presId="urn:microsoft.com/office/officeart/2005/8/layout/vList3"/>
    <dgm:cxn modelId="{D3FA33B3-FD22-254F-AD2B-C855F9522F5B}" type="presParOf" srcId="{CB36A4B1-53F9-D84F-B63B-9ECEE1D2D9E7}" destId="{2C36DBE7-027A-5E40-8DA4-3C04F1E73A96}"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D21B4-A5F1-BA4F-BADB-9D703AF7EF1C}">
      <dsp:nvSpPr>
        <dsp:cNvPr id="0" name=""/>
        <dsp:cNvSpPr/>
      </dsp:nvSpPr>
      <dsp:spPr>
        <a:xfrm rot="10800000">
          <a:off x="954486" y="312"/>
          <a:ext cx="3050031" cy="744983"/>
        </a:xfrm>
        <a:prstGeom prst="homePlat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51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Limited data availability</a:t>
          </a:r>
          <a:endParaRPr lang="en-GB" sz="1500" kern="1200"/>
        </a:p>
      </dsp:txBody>
      <dsp:txXfrm rot="10800000">
        <a:off x="1140732" y="312"/>
        <a:ext cx="2863785" cy="744983"/>
      </dsp:txXfrm>
    </dsp:sp>
    <dsp:sp modelId="{66BC860F-718B-3D46-9646-825C23F0720B}">
      <dsp:nvSpPr>
        <dsp:cNvPr id="0" name=""/>
        <dsp:cNvSpPr/>
      </dsp:nvSpPr>
      <dsp:spPr>
        <a:xfrm>
          <a:off x="581995" y="312"/>
          <a:ext cx="744983" cy="74498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6F3428-1AE3-F545-B583-63D58D2CE33C}">
      <dsp:nvSpPr>
        <dsp:cNvPr id="0" name=""/>
        <dsp:cNvSpPr/>
      </dsp:nvSpPr>
      <dsp:spPr>
        <a:xfrm rot="10800000">
          <a:off x="954486" y="967679"/>
          <a:ext cx="3050031" cy="744983"/>
        </a:xfrm>
        <a:prstGeom prst="homePlat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51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a:t>Interpretability of models </a:t>
          </a:r>
          <a:endParaRPr lang="en-GB" sz="1500" kern="1200" dirty="0"/>
        </a:p>
      </dsp:txBody>
      <dsp:txXfrm rot="10800000">
        <a:off x="1140732" y="967679"/>
        <a:ext cx="2863785" cy="744983"/>
      </dsp:txXfrm>
    </dsp:sp>
    <dsp:sp modelId="{F66787E3-D457-1E40-8651-3A2DF9E62C63}">
      <dsp:nvSpPr>
        <dsp:cNvPr id="0" name=""/>
        <dsp:cNvSpPr/>
      </dsp:nvSpPr>
      <dsp:spPr>
        <a:xfrm>
          <a:off x="581995" y="967679"/>
          <a:ext cx="744983" cy="744983"/>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6BDAD4-C697-C740-BFF8-591FDAD97767}">
      <dsp:nvSpPr>
        <dsp:cNvPr id="0" name=""/>
        <dsp:cNvSpPr/>
      </dsp:nvSpPr>
      <dsp:spPr>
        <a:xfrm rot="10800000">
          <a:off x="954486" y="1935046"/>
          <a:ext cx="3050031" cy="744983"/>
        </a:xfrm>
        <a:prstGeom prst="homePlat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517" tIns="57150" rIns="106680" bIns="57150" numCol="1" spcCol="1270" anchor="ctr" anchorCtr="0">
          <a:noAutofit/>
        </a:bodyPr>
        <a:lstStyle/>
        <a:p>
          <a:pPr marL="0" lvl="0" indent="0" algn="ctr" defTabSz="666750">
            <a:lnSpc>
              <a:spcPct val="90000"/>
            </a:lnSpc>
            <a:spcBef>
              <a:spcPct val="0"/>
            </a:spcBef>
            <a:spcAft>
              <a:spcPct val="35000"/>
            </a:spcAft>
            <a:buNone/>
          </a:pPr>
          <a:r>
            <a:rPr lang="en-GB" sz="1500" kern="1200" dirty="0"/>
            <a:t>High-dimensional data and overfitting</a:t>
          </a:r>
        </a:p>
      </dsp:txBody>
      <dsp:txXfrm rot="10800000">
        <a:off x="1140732" y="1935046"/>
        <a:ext cx="2863785" cy="744983"/>
      </dsp:txXfrm>
    </dsp:sp>
    <dsp:sp modelId="{E3C95505-5108-484D-A599-B0E6109EC09B}">
      <dsp:nvSpPr>
        <dsp:cNvPr id="0" name=""/>
        <dsp:cNvSpPr/>
      </dsp:nvSpPr>
      <dsp:spPr>
        <a:xfrm>
          <a:off x="581995" y="1935046"/>
          <a:ext cx="744983" cy="744983"/>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36DBE7-027A-5E40-8DA4-3C04F1E73A96}">
      <dsp:nvSpPr>
        <dsp:cNvPr id="0" name=""/>
        <dsp:cNvSpPr/>
      </dsp:nvSpPr>
      <dsp:spPr>
        <a:xfrm rot="10800000">
          <a:off x="954486" y="2902413"/>
          <a:ext cx="3050031" cy="744983"/>
        </a:xfrm>
        <a:prstGeom prst="homePlate">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517" tIns="57150" rIns="10668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Ethical considerations and bias in machine learning models </a:t>
          </a:r>
          <a:endParaRPr lang="en-GB" sz="1500" kern="1200" dirty="0"/>
        </a:p>
      </dsp:txBody>
      <dsp:txXfrm rot="10800000">
        <a:off x="1140732" y="2902413"/>
        <a:ext cx="2863785" cy="744983"/>
      </dsp:txXfrm>
    </dsp:sp>
    <dsp:sp modelId="{FBA99084-5ACF-4E47-B212-806021B8B505}">
      <dsp:nvSpPr>
        <dsp:cNvPr id="0" name=""/>
        <dsp:cNvSpPr/>
      </dsp:nvSpPr>
      <dsp:spPr>
        <a:xfrm>
          <a:off x="581995" y="2902413"/>
          <a:ext cx="744983" cy="744983"/>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6011D-A4BC-914A-815F-1C00DCA3A5BF}" type="datetimeFigureOut">
              <a:rPr lang="en-GB" smtClean="0"/>
              <a:t>07/01/2025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F1794-C15F-CB47-A315-A021D6C53858}" type="slidenum">
              <a:rPr lang="en-GB" smtClean="0"/>
              <a:t>‹#›</a:t>
            </a:fld>
            <a:endParaRPr lang="en-GB"/>
          </a:p>
        </p:txBody>
      </p:sp>
    </p:spTree>
    <p:extLst>
      <p:ext uri="{BB962C8B-B14F-4D97-AF65-F5344CB8AC3E}">
        <p14:creationId xmlns:p14="http://schemas.microsoft.com/office/powerpoint/2010/main" val="94889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a:t>
            </a:r>
          </a:p>
          <a:p>
            <a:r>
              <a:rPr lang="en-GB" dirty="0"/>
              <a:t>My name is Iona. I am one of your TAs for the machine learning in neuroscience module. We decided to provide you with some very short videos about the module and python programming. At the end of some of the videos there will be a 'challenge yourself' to see what you have learnt. This video aims to show you some of the use cases and motivate you to explore machine learning as a tool for neuroscience research.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678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language we will be using in this module is Python. Python is a general-purpose, high-level, interpretable programming language.</a:t>
            </a:r>
          </a:p>
          <a:p>
            <a:r>
              <a:rPr lang="en-GB" dirty="0"/>
              <a:t>It is opensource and has an easy to learn syntax. It was invented by Guido van Rossum.</a:t>
            </a:r>
          </a:p>
          <a:p>
            <a:r>
              <a:rPr lang="en-GB" dirty="0"/>
              <a:t>Python has many popular uses, such as data science, machine learning and AI.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0792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B1519-5880-2E51-E6F2-96404FC2DD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65CB2-DBD0-1B58-CB5F-5D4B86C7F4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61185-8570-9869-49B9-4B9955F62474}"/>
              </a:ext>
            </a:extLst>
          </p:cNvPr>
          <p:cNvSpPr>
            <a:spLocks noGrp="1"/>
          </p:cNvSpPr>
          <p:nvPr>
            <p:ph type="body" idx="1"/>
          </p:nvPr>
        </p:nvSpPr>
        <p:spPr/>
        <p:txBody>
          <a:bodyPr/>
          <a:lstStyle/>
          <a:p>
            <a:r>
              <a:rPr lang="en-GB" b="0" i="0" u="none" strike="noStrike" dirty="0">
                <a:solidFill>
                  <a:srgbClr val="000000"/>
                </a:solidFill>
                <a:effectLst/>
                <a:latin typeface="-webkit-standard"/>
              </a:rPr>
              <a:t>Machine learning accelerates neuroscience by uncovering complex patterns in brain data, enabling novel insights into brain function, disease mechanisms, and therapeutic strategies. The research areas range from disease classification to mapping the brain connectome. Machine learning enables us to utilise the full potential of data to make data driven discoveries. </a:t>
            </a:r>
            <a:endParaRPr lang="en-GB" dirty="0"/>
          </a:p>
        </p:txBody>
      </p:sp>
      <p:sp>
        <p:nvSpPr>
          <p:cNvPr id="4" name="Slide Number Placeholder 3">
            <a:extLst>
              <a:ext uri="{FF2B5EF4-FFF2-40B4-BE49-F238E27FC236}">
                <a16:creationId xmlns:a16="http://schemas.microsoft.com/office/drawing/2014/main" id="{C6067C28-CDB3-9945-31DD-22456E4BB5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13962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98BCA-FAF8-AB08-8C35-9A2755AD7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6BEDB-7C95-FB8E-3C32-A2DE0ADEB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733BDB-1B1F-D6BC-2C8E-5CCE38E2F07E}"/>
              </a:ext>
            </a:extLst>
          </p:cNvPr>
          <p:cNvSpPr>
            <a:spLocks noGrp="1"/>
          </p:cNvSpPr>
          <p:nvPr>
            <p:ph type="body" idx="1"/>
          </p:nvPr>
        </p:nvSpPr>
        <p:spPr/>
        <p:txBody>
          <a:bodyPr/>
          <a:lstStyle/>
          <a:p>
            <a:r>
              <a:rPr lang="en-GB" dirty="0"/>
              <a:t>There are many </a:t>
            </a:r>
            <a:r>
              <a:rPr lang="en-GB" dirty="0" err="1"/>
              <a:t>diferent</a:t>
            </a:r>
            <a:r>
              <a:rPr lang="en-GB" dirty="0"/>
              <a:t> types of data that can be used in machine learning for neuroscience, such as imaging data, genomic data or electronic health record data. Data comes in many different forms, such as structured numerical data, or unstructured text. Based on the data type and format, the appropriate research techniques may differ. </a:t>
            </a:r>
          </a:p>
        </p:txBody>
      </p:sp>
      <p:sp>
        <p:nvSpPr>
          <p:cNvPr id="4" name="Slide Number Placeholder 3">
            <a:extLst>
              <a:ext uri="{FF2B5EF4-FFF2-40B4-BE49-F238E27FC236}">
                <a16:creationId xmlns:a16="http://schemas.microsoft.com/office/drawing/2014/main" id="{065DD49A-6F53-6108-834A-CBDEF39D23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7425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387C7-CED9-B9FC-1D36-06A759256B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149B3-C36A-9490-444E-5FC4A06B3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F0E303-EE43-EACB-BB1E-0BCFF040ED5C}"/>
              </a:ext>
            </a:extLst>
          </p:cNvPr>
          <p:cNvSpPr>
            <a:spLocks noGrp="1"/>
          </p:cNvSpPr>
          <p:nvPr>
            <p:ph type="body" idx="1"/>
          </p:nvPr>
        </p:nvSpPr>
        <p:spPr/>
        <p:txBody>
          <a:bodyPr/>
          <a:lstStyle/>
          <a:p>
            <a:r>
              <a:rPr lang="en-GB" dirty="0"/>
              <a:t>Even though machine learning provides a novel approach to conducting research, there are still </a:t>
            </a:r>
            <a:r>
              <a:rPr lang="en-GB" dirty="0" err="1"/>
              <a:t>challneges</a:t>
            </a:r>
            <a:r>
              <a:rPr lang="en-GB" dirty="0"/>
              <a:t>. </a:t>
            </a:r>
          </a:p>
          <a:p>
            <a:r>
              <a:rPr lang="en-GB" b="0" i="0" u="none" strike="noStrike" dirty="0">
                <a:solidFill>
                  <a:srgbClr val="000000"/>
                </a:solidFill>
                <a:effectLst/>
                <a:latin typeface="-webkit-standard"/>
              </a:rPr>
              <a:t>Many neuroscience datasets are small, making it challenging to train machine learning models effectively without overfitting.</a:t>
            </a:r>
          </a:p>
          <a:p>
            <a:r>
              <a:rPr lang="en-GB" b="0" i="0" u="none" strike="noStrike" dirty="0">
                <a:solidFill>
                  <a:srgbClr val="000000"/>
                </a:solidFill>
                <a:effectLst/>
                <a:latin typeface="-webkit-standard"/>
              </a:rPr>
              <a:t>Machine learning models, especially deep learning, often act as "black boxes," making it difficult to interpret their findings in a biologically meaningful way.</a:t>
            </a:r>
          </a:p>
          <a:p>
            <a:r>
              <a:rPr lang="en-GB" b="0" i="0" u="none" strike="noStrike" dirty="0">
                <a:solidFill>
                  <a:srgbClr val="000000"/>
                </a:solidFill>
                <a:effectLst/>
                <a:latin typeface="-webkit-standard"/>
              </a:rPr>
              <a:t>High dimensional data can result in overfitting</a:t>
            </a:r>
          </a:p>
          <a:p>
            <a:r>
              <a:rPr lang="en-GB" b="0" i="0" u="none" strike="noStrike" dirty="0">
                <a:solidFill>
                  <a:srgbClr val="000000"/>
                </a:solidFill>
                <a:effectLst/>
                <a:latin typeface="-webkit-standard"/>
              </a:rPr>
              <a:t>Privacy concerns and ethical challenges arise when using sensitive patient data for training models.</a:t>
            </a:r>
            <a:endParaRPr lang="en-GB" dirty="0"/>
          </a:p>
        </p:txBody>
      </p:sp>
      <p:sp>
        <p:nvSpPr>
          <p:cNvPr id="4" name="Slide Number Placeholder 3">
            <a:extLst>
              <a:ext uri="{FF2B5EF4-FFF2-40B4-BE49-F238E27FC236}">
                <a16:creationId xmlns:a16="http://schemas.microsoft.com/office/drawing/2014/main" id="{1D44D062-5024-0053-3862-0431FCE5BF9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2052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3381C-7E9F-8D1F-C4D7-D7F905D8AF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04E3E9-42B3-015D-8D7D-6B1894E505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BEEBD7-A8AB-6593-E58A-C09C212F40DD}"/>
              </a:ext>
            </a:extLst>
          </p:cNvPr>
          <p:cNvSpPr>
            <a:spLocks noGrp="1"/>
          </p:cNvSpPr>
          <p:nvPr>
            <p:ph type="body" idx="1"/>
          </p:nvPr>
        </p:nvSpPr>
        <p:spPr/>
        <p:txBody>
          <a:bodyPr/>
          <a:lstStyle/>
          <a:p>
            <a:r>
              <a:rPr lang="en-GB" dirty="0"/>
              <a:t>And that brings us to the end of the first video. You will learn a lot more about the previously mentioned points in the lecture series. We look forward to meeting you all in the module!</a:t>
            </a:r>
          </a:p>
        </p:txBody>
      </p:sp>
      <p:sp>
        <p:nvSpPr>
          <p:cNvPr id="4" name="Slide Number Placeholder 3">
            <a:extLst>
              <a:ext uri="{FF2B5EF4-FFF2-40B4-BE49-F238E27FC236}">
                <a16:creationId xmlns:a16="http://schemas.microsoft.com/office/drawing/2014/main" id="{0B725836-9830-DE03-C8C6-DA920CE53AF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AF1794-C15F-CB47-A315-A021D6C53858}"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15250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1BDB0-9653-F3FA-D5ED-5DF223EBBB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FAF67BD-2A13-39CA-664F-06A9A42F9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B88D471-F2E0-893B-7771-BCEDB0E421F5}"/>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5" name="Footer Placeholder 4">
            <a:extLst>
              <a:ext uri="{FF2B5EF4-FFF2-40B4-BE49-F238E27FC236}">
                <a16:creationId xmlns:a16="http://schemas.microsoft.com/office/drawing/2014/main" id="{B18DD0D4-1336-4E3E-FC69-FA7E53E8F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6AE558-88B4-EE70-9D35-2401849E2B95}"/>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63258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CFFA0-21D9-70E6-0106-39CC06A63DF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36C5903-5E02-75DC-FCAA-5339F53706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CA525E3-D2B7-707C-4C65-3F877E6B9D7F}"/>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5" name="Footer Placeholder 4">
            <a:extLst>
              <a:ext uri="{FF2B5EF4-FFF2-40B4-BE49-F238E27FC236}">
                <a16:creationId xmlns:a16="http://schemas.microsoft.com/office/drawing/2014/main" id="{6827A26A-CF07-1745-5056-E26E7C8C5D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2A0A58-88DA-FD5A-7553-20B17AD1B5C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96570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58177-7BE1-F266-5379-D7FA1D3CC16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9576ED9-0844-BFA3-7673-C8F8B4D871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2926578-6D89-D05E-C282-755835B6D33E}"/>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5" name="Footer Placeholder 4">
            <a:extLst>
              <a:ext uri="{FF2B5EF4-FFF2-40B4-BE49-F238E27FC236}">
                <a16:creationId xmlns:a16="http://schemas.microsoft.com/office/drawing/2014/main" id="{815EB5C9-6EAD-43E1-45EF-40A6D8A267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2AA06F-47D0-972D-865D-6AB8D6794E3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401730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C9D1-C456-ADCA-E9D9-CC027B280DD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EC5BCAA-921D-CA4D-B880-24CD58AE10F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5C1FC8-69D7-49E8-4597-B2775FB552F1}"/>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5" name="Footer Placeholder 4">
            <a:extLst>
              <a:ext uri="{FF2B5EF4-FFF2-40B4-BE49-F238E27FC236}">
                <a16:creationId xmlns:a16="http://schemas.microsoft.com/office/drawing/2014/main" id="{149EEA11-C473-223F-5FDF-F78FB566A4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78E707-86B4-9DA8-38DD-D2F2C4F80857}"/>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40534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B10C4-2364-A3BC-04E0-AD78D4114F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167FEAD7-8044-EF21-F9B4-363BFF000B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54406FF-6BC0-C89A-5F6D-0D68D08E29A6}"/>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5" name="Footer Placeholder 4">
            <a:extLst>
              <a:ext uri="{FF2B5EF4-FFF2-40B4-BE49-F238E27FC236}">
                <a16:creationId xmlns:a16="http://schemas.microsoft.com/office/drawing/2014/main" id="{B308FA96-73A6-BE1C-47CB-7E58154602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115F32-AD26-878C-38BA-BD1E23D5118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2821859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8AF0-F105-7D51-9DE0-CE22F05AF03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637394-05E6-5B13-400C-1C262F1DD95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28E5897-966F-7096-0C83-D6E920AC96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56D0A01-56AF-E32C-7835-0866A4567BF2}"/>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6" name="Footer Placeholder 5">
            <a:extLst>
              <a:ext uri="{FF2B5EF4-FFF2-40B4-BE49-F238E27FC236}">
                <a16:creationId xmlns:a16="http://schemas.microsoft.com/office/drawing/2014/main" id="{49E8D07F-0363-23AB-5C49-41D0D93864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3FD66A-9742-A9B3-0283-8AB05B58AEE4}"/>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347057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4F80-2624-CE1D-B4CC-40CC6358E2D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0FE7BC9-606C-3552-7278-CA322A8C3B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49E60EC-3CF3-E0DD-8967-F51082A0A35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32FD6E1-867F-9908-8E2B-5F385E05E7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7CF2E6-7061-75C4-84FF-76F08DFB848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4B731AD-9671-F8B2-54BB-C03F6ED84763}"/>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8" name="Footer Placeholder 7">
            <a:extLst>
              <a:ext uri="{FF2B5EF4-FFF2-40B4-BE49-F238E27FC236}">
                <a16:creationId xmlns:a16="http://schemas.microsoft.com/office/drawing/2014/main" id="{1E25D8CB-374F-DAB2-0E46-66B571DED5D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48AE10-93F6-8F66-6FF3-02CBD0EE7B3B}"/>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56314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E8794-5CB9-D68A-C5A8-AA6A9E575EA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EED097B2-7FE0-795F-07F5-1BFE0D561840}"/>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4" name="Footer Placeholder 3">
            <a:extLst>
              <a:ext uri="{FF2B5EF4-FFF2-40B4-BE49-F238E27FC236}">
                <a16:creationId xmlns:a16="http://schemas.microsoft.com/office/drawing/2014/main" id="{FA857B40-CF86-F14B-7196-B0AB16034C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1C24D2-C73E-5BFF-4CC0-1B2BC96C9901}"/>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62107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1674F-F70E-1EA5-39F5-0C0546D6A8B4}"/>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3" name="Footer Placeholder 2">
            <a:extLst>
              <a:ext uri="{FF2B5EF4-FFF2-40B4-BE49-F238E27FC236}">
                <a16:creationId xmlns:a16="http://schemas.microsoft.com/office/drawing/2014/main" id="{72C2301A-A230-132A-7F77-8A109ED6ACB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B66D77C-2EF7-6213-110C-965733CBFAB0}"/>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1228241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528C-DE2C-E153-AEF5-4DD974B3DB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85BA9DC0-A8ED-CB8E-2169-968D2B36D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3D5B6F5-3F01-9140-2BE5-5386519814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F82ADC-2FA2-E2FB-7DE9-8EED407EBDA7}"/>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6" name="Footer Placeholder 5">
            <a:extLst>
              <a:ext uri="{FF2B5EF4-FFF2-40B4-BE49-F238E27FC236}">
                <a16:creationId xmlns:a16="http://schemas.microsoft.com/office/drawing/2014/main" id="{F6C1F5BE-5716-67ED-C263-68ACA3AE79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8D9D4A-8A16-F252-F642-F15D3F1552D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73905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DEF5-D728-799F-505F-B9553E4E39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C20AEA5-689A-6ECE-1E5C-8BF3BC856E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4F50BDA-3CCE-8113-C97A-706EE0A5E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0384DC-EB60-16CC-9ECF-18FCFA39F97E}"/>
              </a:ext>
            </a:extLst>
          </p:cNvPr>
          <p:cNvSpPr>
            <a:spLocks noGrp="1"/>
          </p:cNvSpPr>
          <p:nvPr>
            <p:ph type="dt" sz="half" idx="10"/>
          </p:nvPr>
        </p:nvSpPr>
        <p:spPr/>
        <p:txBody>
          <a:bodyPr/>
          <a:lstStyle/>
          <a:p>
            <a:fld id="{4B83B92E-1F6A-544D-8FEF-F108C9571DF9}" type="datetimeFigureOut">
              <a:rPr lang="en-GB" smtClean="0"/>
              <a:t>07/01/2025</a:t>
            </a:fld>
            <a:endParaRPr lang="en-GB"/>
          </a:p>
        </p:txBody>
      </p:sp>
      <p:sp>
        <p:nvSpPr>
          <p:cNvPr id="6" name="Footer Placeholder 5">
            <a:extLst>
              <a:ext uri="{FF2B5EF4-FFF2-40B4-BE49-F238E27FC236}">
                <a16:creationId xmlns:a16="http://schemas.microsoft.com/office/drawing/2014/main" id="{C32F7141-72FD-7F05-07E7-3E3A168E57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2FB0C78-5A20-8EED-2A0A-FE767DEC01E8}"/>
              </a:ext>
            </a:extLst>
          </p:cNvPr>
          <p:cNvSpPr>
            <a:spLocks noGrp="1"/>
          </p:cNvSpPr>
          <p:nvPr>
            <p:ph type="sldNum" sz="quarter" idx="12"/>
          </p:nvPr>
        </p:nvSpPr>
        <p:spPr/>
        <p:txBody>
          <a:bodyPr/>
          <a:lstStyle/>
          <a:p>
            <a:fld id="{F7700133-2899-7A43-AC42-57522A4D305B}" type="slidenum">
              <a:rPr lang="en-GB" smtClean="0"/>
              <a:t>‹#›</a:t>
            </a:fld>
            <a:endParaRPr lang="en-GB"/>
          </a:p>
        </p:txBody>
      </p:sp>
    </p:spTree>
    <p:extLst>
      <p:ext uri="{BB962C8B-B14F-4D97-AF65-F5344CB8AC3E}">
        <p14:creationId xmlns:p14="http://schemas.microsoft.com/office/powerpoint/2010/main" val="66665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36878D-7060-CC5C-67EA-E83E62D18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610081C-0E7F-625D-0E41-CD906135C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19D05A8-4DC7-5550-16E9-ECD615C74E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83B92E-1F6A-544D-8FEF-F108C9571DF9}" type="datetimeFigureOut">
              <a:rPr lang="en-GB" smtClean="0"/>
              <a:t>07/01/2025</a:t>
            </a:fld>
            <a:endParaRPr lang="en-GB"/>
          </a:p>
        </p:txBody>
      </p:sp>
      <p:sp>
        <p:nvSpPr>
          <p:cNvPr id="5" name="Footer Placeholder 4">
            <a:extLst>
              <a:ext uri="{FF2B5EF4-FFF2-40B4-BE49-F238E27FC236}">
                <a16:creationId xmlns:a16="http://schemas.microsoft.com/office/drawing/2014/main" id="{05959F2A-790B-3C29-1D0E-BB4B5E2B04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C116D29-A4D4-39A7-8E4C-8C8DD6EE6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700133-2899-7A43-AC42-57522A4D305B}" type="slidenum">
              <a:rPr lang="en-GB" smtClean="0"/>
              <a:t>‹#›</a:t>
            </a:fld>
            <a:endParaRPr lang="en-GB"/>
          </a:p>
        </p:txBody>
      </p:sp>
    </p:spTree>
    <p:extLst>
      <p:ext uri="{BB962C8B-B14F-4D97-AF65-F5344CB8AC3E}">
        <p14:creationId xmlns:p14="http://schemas.microsoft.com/office/powerpoint/2010/main" val="2219777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11.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7.xml"/><Relationship Id="rId7" Type="http://schemas.openxmlformats.org/officeDocument/2006/relationships/image" Target="../media/image12.png"/><Relationship Id="rId12" Type="http://schemas.openxmlformats.org/officeDocument/2006/relationships/image" Target="../media/image6.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4.png"/><Relationship Id="rId4" Type="http://schemas.openxmlformats.org/officeDocument/2006/relationships/notesSlide" Target="../notesSlides/notesSlide4.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slideLayout" Target="../slideLayouts/slideLayout7.xml"/><Relationship Id="rId7" Type="http://schemas.openxmlformats.org/officeDocument/2006/relationships/diagramData" Target="../diagrams/data1.xml"/><Relationship Id="rId12" Type="http://schemas.openxmlformats.org/officeDocument/2006/relationships/image" Target="../media/image6.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8.png"/><Relationship Id="rId11" Type="http://schemas.microsoft.com/office/2007/relationships/diagramDrawing" Target="../diagrams/drawing1.xml"/><Relationship Id="rId5" Type="http://schemas.openxmlformats.org/officeDocument/2006/relationships/image" Target="../media/image7.png"/><Relationship Id="rId10" Type="http://schemas.openxmlformats.org/officeDocument/2006/relationships/diagramColors" Target="../diagrams/colors1.xml"/><Relationship Id="rId4" Type="http://schemas.openxmlformats.org/officeDocument/2006/relationships/notesSlide" Target="../notesSlides/notesSlide5.xml"/><Relationship Id="rId9"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20.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21E230C0-686E-606F-E532-247A8B5FC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B2FB0A-BB56-8573-8E35-CC6164BD402B}"/>
              </a:ext>
            </a:extLst>
          </p:cNvPr>
          <p:cNvSpPr>
            <a:spLocks noGrp="1"/>
          </p:cNvSpPr>
          <p:nvPr>
            <p:ph type="ctrTitle"/>
          </p:nvPr>
        </p:nvSpPr>
        <p:spPr>
          <a:xfrm>
            <a:off x="667081" y="1740557"/>
            <a:ext cx="5081925" cy="3004145"/>
          </a:xfrm>
        </p:spPr>
        <p:txBody>
          <a:bodyPr>
            <a:normAutofit/>
          </a:bodyPr>
          <a:lstStyle/>
          <a:p>
            <a:r>
              <a:rPr lang="en-GB" b="1" dirty="0"/>
              <a:t>Machine learning in neuroscience</a:t>
            </a:r>
            <a:endParaRPr lang="en-GB" sz="5000" b="1" i="1" dirty="0"/>
          </a:p>
        </p:txBody>
      </p:sp>
      <p:pic>
        <p:nvPicPr>
          <p:cNvPr id="8" name="Graphic 7" descr="Laptop outline">
            <a:extLst>
              <a:ext uri="{FF2B5EF4-FFF2-40B4-BE49-F238E27FC236}">
                <a16:creationId xmlns:a16="http://schemas.microsoft.com/office/drawing/2014/main" id="{25266208-D416-9577-2DFB-21E246C24A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16087" y="2179673"/>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10" name="Graphic 9" descr="Binary outline">
            <a:extLst>
              <a:ext uri="{FF2B5EF4-FFF2-40B4-BE49-F238E27FC236}">
                <a16:creationId xmlns:a16="http://schemas.microsoft.com/office/drawing/2014/main" id="{9557D228-EE73-9F43-9AD2-6255B12689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40743" y="380065"/>
            <a:ext cx="2565029" cy="2565029"/>
          </a:xfrm>
          <a:custGeom>
            <a:avLst/>
            <a:gdLst/>
            <a:ahLst/>
            <a:cxnLst/>
            <a:rect l="l" t="t" r="r" b="b"/>
            <a:pathLst>
              <a:path w="1964763" h="1856167">
                <a:moveTo>
                  <a:pt x="34265" y="0"/>
                </a:moveTo>
                <a:lnTo>
                  <a:pt x="1930498" y="0"/>
                </a:lnTo>
                <a:cubicBezTo>
                  <a:pt x="1949422" y="0"/>
                  <a:pt x="1964763" y="15341"/>
                  <a:pt x="1964763" y="34265"/>
                </a:cubicBezTo>
                <a:lnTo>
                  <a:pt x="1964763" y="1821902"/>
                </a:lnTo>
                <a:cubicBezTo>
                  <a:pt x="1964763" y="1840826"/>
                  <a:pt x="1949422" y="1856167"/>
                  <a:pt x="1930498" y="1856167"/>
                </a:cubicBezTo>
                <a:lnTo>
                  <a:pt x="34265" y="1856167"/>
                </a:lnTo>
                <a:cubicBezTo>
                  <a:pt x="15341" y="1856167"/>
                  <a:pt x="0" y="1840826"/>
                  <a:pt x="0" y="1821902"/>
                </a:cubicBezTo>
                <a:lnTo>
                  <a:pt x="0" y="34265"/>
                </a:lnTo>
                <a:cubicBezTo>
                  <a:pt x="0" y="15341"/>
                  <a:pt x="15341" y="0"/>
                  <a:pt x="34265" y="0"/>
                </a:cubicBezTo>
                <a:close/>
              </a:path>
            </a:pathLst>
          </a:custGeom>
        </p:spPr>
      </p:pic>
      <p:pic>
        <p:nvPicPr>
          <p:cNvPr id="6" name="Picture 4" descr="Using Machine Learning to Predict Pediatric Brain Injury - UT Southwestern  Medical Center">
            <a:extLst>
              <a:ext uri="{FF2B5EF4-FFF2-40B4-BE49-F238E27FC236}">
                <a16:creationId xmlns:a16="http://schemas.microsoft.com/office/drawing/2014/main" id="{2601230A-6DED-CB5E-87B7-48C72929F6C3}"/>
              </a:ext>
            </a:extLst>
          </p:cNvPr>
          <p:cNvPicPr>
            <a:picLocks noChangeAspect="1" noChangeArrowheads="1"/>
          </p:cNvPicPr>
          <p:nvPr/>
        </p:nvPicPr>
        <p:blipFill>
          <a:blip r:embed="rId9">
            <a:alphaModFix/>
            <a:extLst>
              <a:ext uri="{28A0092B-C50C-407E-A947-70E740481C1C}">
                <a14:useLocalDpi xmlns:a14="http://schemas.microsoft.com/office/drawing/2010/main" val="0"/>
              </a:ext>
            </a:extLst>
          </a:blip>
          <a:srcRect/>
          <a:stretch/>
        </p:blipFill>
        <p:spPr bwMode="auto">
          <a:xfrm>
            <a:off x="6959527" y="2930694"/>
            <a:ext cx="1522596" cy="856459"/>
          </a:xfrm>
          <a:prstGeom prst="rect">
            <a:avLst/>
          </a:prstGeom>
          <a:noFill/>
          <a:extLst>
            <a:ext uri="{909E8E84-426E-40DD-AFC4-6F175D3DCCD1}">
              <a14:hiddenFill xmlns:a14="http://schemas.microsoft.com/office/drawing/2010/main">
                <a:solidFill>
                  <a:srgbClr val="FFFFFF"/>
                </a:solidFill>
              </a14:hiddenFill>
            </a:ext>
          </a:extLst>
        </p:spPr>
      </p:pic>
      <p:pic>
        <p:nvPicPr>
          <p:cNvPr id="15" name="Audio 14">
            <a:extLst>
              <a:ext uri="{FF2B5EF4-FFF2-40B4-BE49-F238E27FC236}">
                <a16:creationId xmlns:a16="http://schemas.microsoft.com/office/drawing/2014/main" id="{EC4F1001-45F4-A949-9CE7-4E3A41D985C2}"/>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017244872"/>
      </p:ext>
    </p:extLst>
  </p:cSld>
  <p:clrMapOvr>
    <a:masterClrMapping/>
  </p:clrMapOvr>
  <mc:AlternateContent xmlns:mc="http://schemas.openxmlformats.org/markup-compatibility/2006">
    <mc:Choice xmlns:p14="http://schemas.microsoft.com/office/powerpoint/2010/main" Requires="p14">
      <p:transition spd="slow" p14:dur="2000" advTm="22784"/>
    </mc:Choice>
    <mc:Fallback>
      <p:transition spd="slow" advTm="227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F42DF98-F3D5-233D-81B4-C9EB2EE951C4}"/>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81056734-E2DC-0247-E66E-703E7806DECC}"/>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576A080E-148A-76F7-82B3-8AF58800FDD0}"/>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9728A18E-F0EE-0259-DE36-4142FFF4921B}"/>
              </a:ext>
            </a:extLst>
          </p:cNvPr>
          <p:cNvSpPr txBox="1">
            <a:spLocks/>
          </p:cNvSpPr>
          <p:nvPr/>
        </p:nvSpPr>
        <p:spPr>
          <a:xfrm>
            <a:off x="2984940" y="314661"/>
            <a:ext cx="6222119"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Python</a:t>
            </a:r>
          </a:p>
        </p:txBody>
      </p:sp>
      <p:pic>
        <p:nvPicPr>
          <p:cNvPr id="4" name="Picture 3">
            <a:extLst>
              <a:ext uri="{FF2B5EF4-FFF2-40B4-BE49-F238E27FC236}">
                <a16:creationId xmlns:a16="http://schemas.microsoft.com/office/drawing/2014/main" id="{2C6D80A7-D60E-D066-CE6E-316A0471CD4A}"/>
              </a:ext>
            </a:extLst>
          </p:cNvPr>
          <p:cNvPicPr>
            <a:picLocks noChangeAspect="1"/>
          </p:cNvPicPr>
          <p:nvPr/>
        </p:nvPicPr>
        <p:blipFill>
          <a:blip r:embed="rId6"/>
          <a:stretch>
            <a:fillRect/>
          </a:stretch>
        </p:blipFill>
        <p:spPr>
          <a:xfrm>
            <a:off x="1" y="0"/>
            <a:ext cx="2200228" cy="723223"/>
          </a:xfrm>
          <a:prstGeom prst="rect">
            <a:avLst/>
          </a:prstGeom>
        </p:spPr>
      </p:pic>
      <p:pic>
        <p:nvPicPr>
          <p:cNvPr id="6" name="Picture 5">
            <a:extLst>
              <a:ext uri="{FF2B5EF4-FFF2-40B4-BE49-F238E27FC236}">
                <a16:creationId xmlns:a16="http://schemas.microsoft.com/office/drawing/2014/main" id="{3174B1C3-8E99-0151-7F67-D706D7E9E70D}"/>
              </a:ext>
            </a:extLst>
          </p:cNvPr>
          <p:cNvPicPr>
            <a:picLocks noChangeAspect="1"/>
          </p:cNvPicPr>
          <p:nvPr/>
        </p:nvPicPr>
        <p:blipFill>
          <a:blip r:embed="rId7"/>
          <a:stretch>
            <a:fillRect/>
          </a:stretch>
        </p:blipFill>
        <p:spPr>
          <a:xfrm>
            <a:off x="9903324" y="3011892"/>
            <a:ext cx="1655428" cy="2483143"/>
          </a:xfrm>
          <a:prstGeom prst="rect">
            <a:avLst/>
          </a:prstGeom>
        </p:spPr>
      </p:pic>
      <p:sp>
        <p:nvSpPr>
          <p:cNvPr id="8" name="TextBox 7">
            <a:extLst>
              <a:ext uri="{FF2B5EF4-FFF2-40B4-BE49-F238E27FC236}">
                <a16:creationId xmlns:a16="http://schemas.microsoft.com/office/drawing/2014/main" id="{AFB0AFA3-8977-FC3D-91F7-E721B982E098}"/>
              </a:ext>
            </a:extLst>
          </p:cNvPr>
          <p:cNvSpPr txBox="1"/>
          <p:nvPr/>
        </p:nvSpPr>
        <p:spPr>
          <a:xfrm>
            <a:off x="1322049" y="2822303"/>
            <a:ext cx="4209442"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t>General-purpose, high-level, </a:t>
            </a:r>
            <a:r>
              <a:rPr lang="en-US" sz="2000" b="1" dirty="0"/>
              <a:t>interpretable</a:t>
            </a:r>
            <a:r>
              <a:rPr lang="en-US" sz="2000" dirty="0"/>
              <a:t> programming language</a:t>
            </a:r>
          </a:p>
          <a:p>
            <a:pPr marL="285750" indent="-285750">
              <a:buFont typeface="Arial" panose="020B0604020202020204" pitchFamily="34" charset="0"/>
              <a:buChar char="•"/>
            </a:pPr>
            <a:r>
              <a:rPr lang="en-US" sz="2000" dirty="0"/>
              <a:t>Open source</a:t>
            </a:r>
          </a:p>
          <a:p>
            <a:pPr marL="285750" indent="-285750">
              <a:buFont typeface="Arial" panose="020B0604020202020204" pitchFamily="34" charset="0"/>
              <a:buChar char="•"/>
            </a:pPr>
            <a:r>
              <a:rPr lang="en-US" sz="2000" dirty="0"/>
              <a:t>Simple, easy to learn syntax</a:t>
            </a:r>
          </a:p>
          <a:p>
            <a:pPr marL="285750" indent="-285750">
              <a:buFont typeface="Arial" panose="020B0604020202020204" pitchFamily="34" charset="0"/>
              <a:buChar char="•"/>
            </a:pPr>
            <a:r>
              <a:rPr lang="en-US" sz="2000" dirty="0"/>
              <a:t>Readable</a:t>
            </a:r>
          </a:p>
          <a:p>
            <a:pPr marL="285750" indent="-285750">
              <a:buFont typeface="Arial" panose="020B0604020202020204" pitchFamily="34" charset="0"/>
              <a:buChar char="•"/>
            </a:pPr>
            <a:r>
              <a:rPr lang="en-US" sz="2000" dirty="0"/>
              <a:t>Invented by Guido van Rossum </a:t>
            </a:r>
          </a:p>
          <a:p>
            <a:pPr marL="285750" indent="-285750">
              <a:buFont typeface="Arial" panose="020B0604020202020204" pitchFamily="34" charset="0"/>
              <a:buChar char="•"/>
            </a:pPr>
            <a:r>
              <a:rPr lang="en-US" sz="2000" dirty="0"/>
              <a:t>Popular uses: data science, machine learning, AI</a:t>
            </a:r>
          </a:p>
        </p:txBody>
      </p:sp>
      <p:pic>
        <p:nvPicPr>
          <p:cNvPr id="11" name="Picture 10">
            <a:extLst>
              <a:ext uri="{FF2B5EF4-FFF2-40B4-BE49-F238E27FC236}">
                <a16:creationId xmlns:a16="http://schemas.microsoft.com/office/drawing/2014/main" id="{0C58FCF8-6099-A9F9-3C0D-CD27DFC10F9E}"/>
              </a:ext>
            </a:extLst>
          </p:cNvPr>
          <p:cNvPicPr>
            <a:picLocks noChangeAspect="1"/>
          </p:cNvPicPr>
          <p:nvPr/>
        </p:nvPicPr>
        <p:blipFill>
          <a:blip r:embed="rId8"/>
          <a:stretch>
            <a:fillRect/>
          </a:stretch>
        </p:blipFill>
        <p:spPr>
          <a:xfrm>
            <a:off x="6938839" y="2942917"/>
            <a:ext cx="2666342" cy="2924088"/>
          </a:xfrm>
          <a:prstGeom prst="rect">
            <a:avLst/>
          </a:prstGeom>
        </p:spPr>
      </p:pic>
      <p:pic>
        <p:nvPicPr>
          <p:cNvPr id="15" name="Audio 14">
            <a:extLst>
              <a:ext uri="{FF2B5EF4-FFF2-40B4-BE49-F238E27FC236}">
                <a16:creationId xmlns:a16="http://schemas.microsoft.com/office/drawing/2014/main" id="{C3086090-B079-93DC-0AC2-01F8D8A26E41}"/>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068658781"/>
      </p:ext>
    </p:extLst>
  </p:cSld>
  <p:clrMapOvr>
    <a:masterClrMapping/>
  </p:clrMapOvr>
  <mc:AlternateContent xmlns:mc="http://schemas.openxmlformats.org/markup-compatibility/2006">
    <mc:Choice xmlns:p14="http://schemas.microsoft.com/office/powerpoint/2010/main" Requires="p14">
      <p:transition spd="slow" p14:dur="2000" advTm="23968"/>
    </mc:Choice>
    <mc:Fallback>
      <p:transition spd="slow" advTm="239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E96BD5A2-9360-1813-9D69-E9E3AC2A1272}"/>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B0EEA100-32E2-0371-241E-E006490B5B08}"/>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5B387B2E-6DF1-8916-4333-CCB682B8618E}"/>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157CE6C1-64CA-334C-51D6-3A9E89B9A40A}"/>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3149F189-6081-2CB3-86AF-72B7B8891D2D}"/>
              </a:ext>
            </a:extLst>
          </p:cNvPr>
          <p:cNvSpPr txBox="1">
            <a:spLocks/>
          </p:cNvSpPr>
          <p:nvPr/>
        </p:nvSpPr>
        <p:spPr>
          <a:xfrm>
            <a:off x="695734" y="7485"/>
            <a:ext cx="10812780" cy="1600067"/>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Machine learning in neuroscience</a:t>
            </a:r>
          </a:p>
        </p:txBody>
      </p:sp>
      <p:pic>
        <p:nvPicPr>
          <p:cNvPr id="6" name="Picture 5">
            <a:extLst>
              <a:ext uri="{FF2B5EF4-FFF2-40B4-BE49-F238E27FC236}">
                <a16:creationId xmlns:a16="http://schemas.microsoft.com/office/drawing/2014/main" id="{E25CB291-72AF-6D77-B9A0-CBA137F88A5A}"/>
              </a:ext>
            </a:extLst>
          </p:cNvPr>
          <p:cNvPicPr>
            <a:picLocks noChangeAspect="1"/>
          </p:cNvPicPr>
          <p:nvPr/>
        </p:nvPicPr>
        <p:blipFill>
          <a:blip r:embed="rId6"/>
          <a:stretch>
            <a:fillRect/>
          </a:stretch>
        </p:blipFill>
        <p:spPr>
          <a:xfrm>
            <a:off x="1" y="0"/>
            <a:ext cx="2200228" cy="723223"/>
          </a:xfrm>
          <a:prstGeom prst="rect">
            <a:avLst/>
          </a:prstGeom>
        </p:spPr>
      </p:pic>
      <p:grpSp>
        <p:nvGrpSpPr>
          <p:cNvPr id="7" name="Group 6">
            <a:extLst>
              <a:ext uri="{FF2B5EF4-FFF2-40B4-BE49-F238E27FC236}">
                <a16:creationId xmlns:a16="http://schemas.microsoft.com/office/drawing/2014/main" id="{1C2C3CC5-589C-CF75-DDB3-684717E59BCF}"/>
              </a:ext>
            </a:extLst>
          </p:cNvPr>
          <p:cNvGrpSpPr/>
          <p:nvPr/>
        </p:nvGrpSpPr>
        <p:grpSpPr>
          <a:xfrm>
            <a:off x="102870" y="2415352"/>
            <a:ext cx="11986259" cy="2760615"/>
            <a:chOff x="985429" y="2739669"/>
            <a:chExt cx="10466889" cy="1862548"/>
          </a:xfrm>
        </p:grpSpPr>
        <p:grpSp>
          <p:nvGrpSpPr>
            <p:cNvPr id="8" name="Group 7">
              <a:extLst>
                <a:ext uri="{FF2B5EF4-FFF2-40B4-BE49-F238E27FC236}">
                  <a16:creationId xmlns:a16="http://schemas.microsoft.com/office/drawing/2014/main" id="{CE507844-239A-3682-5343-A299515B1259}"/>
                </a:ext>
              </a:extLst>
            </p:cNvPr>
            <p:cNvGrpSpPr/>
            <p:nvPr/>
          </p:nvGrpSpPr>
          <p:grpSpPr>
            <a:xfrm>
              <a:off x="3874899" y="2739669"/>
              <a:ext cx="4253877" cy="1835411"/>
              <a:chOff x="3874899" y="2739669"/>
              <a:chExt cx="4253877" cy="1835411"/>
            </a:xfrm>
          </p:grpSpPr>
          <p:pic>
            <p:nvPicPr>
              <p:cNvPr id="15" name="Picture 6" descr="Machine Learning PNGs for Free Download">
                <a:extLst>
                  <a:ext uri="{FF2B5EF4-FFF2-40B4-BE49-F238E27FC236}">
                    <a16:creationId xmlns:a16="http://schemas.microsoft.com/office/drawing/2014/main" id="{3D170218-A44A-14B8-C23D-1DBE80EB11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7465" y="2739669"/>
                <a:ext cx="1835411" cy="1835411"/>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AA660E3B-BBB6-4451-26F3-EC626B5EE80A}"/>
                  </a:ext>
                </a:extLst>
              </p:cNvPr>
              <p:cNvCxnSpPr>
                <a:cxnSpLocks/>
              </p:cNvCxnSpPr>
              <p:nvPr/>
            </p:nvCxnSpPr>
            <p:spPr>
              <a:xfrm flipH="1" flipV="1">
                <a:off x="4052170" y="3657374"/>
                <a:ext cx="1016506"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6C5E1D1-3E99-AD8A-326D-08152174AB4A}"/>
                  </a:ext>
                </a:extLst>
              </p:cNvPr>
              <p:cNvCxnSpPr>
                <a:cxnSpLocks/>
              </p:cNvCxnSpPr>
              <p:nvPr/>
            </p:nvCxnSpPr>
            <p:spPr>
              <a:xfrm flipH="1" flipV="1">
                <a:off x="4053119" y="2995583"/>
                <a:ext cx="1016506"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692514C-9CD4-1B3B-BDC7-A50142484252}"/>
                  </a:ext>
                </a:extLst>
              </p:cNvPr>
              <p:cNvCxnSpPr>
                <a:cxnSpLocks/>
              </p:cNvCxnSpPr>
              <p:nvPr/>
            </p:nvCxnSpPr>
            <p:spPr>
              <a:xfrm flipH="1" flipV="1">
                <a:off x="4052170" y="4310063"/>
                <a:ext cx="1016506"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0D8C6AA-0242-E925-0BD6-FCF875DCFDA2}"/>
                  </a:ext>
                </a:extLst>
              </p:cNvPr>
              <p:cNvCxnSpPr>
                <a:cxnSpLocks/>
              </p:cNvCxnSpPr>
              <p:nvPr/>
            </p:nvCxnSpPr>
            <p:spPr>
              <a:xfrm flipH="1" flipV="1">
                <a:off x="6922876" y="3657373"/>
                <a:ext cx="1016506"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69BB816-8FD2-0D07-146F-09E662ECCE5B}"/>
                  </a:ext>
                </a:extLst>
              </p:cNvPr>
              <p:cNvCxnSpPr>
                <a:cxnSpLocks/>
              </p:cNvCxnSpPr>
              <p:nvPr/>
            </p:nvCxnSpPr>
            <p:spPr>
              <a:xfrm flipH="1" flipV="1">
                <a:off x="6922876" y="4331829"/>
                <a:ext cx="1016506"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D0A66E3-8E1F-3457-C285-22D2B2A6D68C}"/>
                  </a:ext>
                </a:extLst>
              </p:cNvPr>
              <p:cNvCxnSpPr>
                <a:cxnSpLocks/>
              </p:cNvCxnSpPr>
              <p:nvPr/>
            </p:nvCxnSpPr>
            <p:spPr>
              <a:xfrm flipH="1" flipV="1">
                <a:off x="6922876" y="2982918"/>
                <a:ext cx="1016506"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77698259-848F-FCD7-EF9F-FE24E998FA8E}"/>
                  </a:ext>
                </a:extLst>
              </p:cNvPr>
              <p:cNvSpPr/>
              <p:nvPr/>
            </p:nvSpPr>
            <p:spPr>
              <a:xfrm>
                <a:off x="3882911" y="2912210"/>
                <a:ext cx="182333" cy="144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764FB26B-C7D1-228E-F211-1D931EE218E0}"/>
                  </a:ext>
                </a:extLst>
              </p:cNvPr>
              <p:cNvSpPr/>
              <p:nvPr/>
            </p:nvSpPr>
            <p:spPr>
              <a:xfrm>
                <a:off x="3874899" y="3585373"/>
                <a:ext cx="182333" cy="144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1A6A79BC-C633-8A25-C363-E7627AC809AD}"/>
                  </a:ext>
                </a:extLst>
              </p:cNvPr>
              <p:cNvSpPr/>
              <p:nvPr/>
            </p:nvSpPr>
            <p:spPr>
              <a:xfrm>
                <a:off x="3874899" y="4238063"/>
                <a:ext cx="182333" cy="144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a:extLst>
                  <a:ext uri="{FF2B5EF4-FFF2-40B4-BE49-F238E27FC236}">
                    <a16:creationId xmlns:a16="http://schemas.microsoft.com/office/drawing/2014/main" id="{70C249FE-61EE-AAC1-1CBB-2EC6C54E56F6}"/>
                  </a:ext>
                </a:extLst>
              </p:cNvPr>
              <p:cNvSpPr/>
              <p:nvPr/>
            </p:nvSpPr>
            <p:spPr>
              <a:xfrm>
                <a:off x="7939381" y="2910918"/>
                <a:ext cx="182333" cy="144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id="{14FD0467-7AE7-FB6C-8138-F112F0D65340}"/>
                  </a:ext>
                </a:extLst>
              </p:cNvPr>
              <p:cNvSpPr/>
              <p:nvPr/>
            </p:nvSpPr>
            <p:spPr>
              <a:xfrm>
                <a:off x="7946443" y="3585373"/>
                <a:ext cx="182333" cy="144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Oval 28">
                <a:extLst>
                  <a:ext uri="{FF2B5EF4-FFF2-40B4-BE49-F238E27FC236}">
                    <a16:creationId xmlns:a16="http://schemas.microsoft.com/office/drawing/2014/main" id="{2894C83C-E960-A4B6-DB48-77AD184AFF87}"/>
                  </a:ext>
                </a:extLst>
              </p:cNvPr>
              <p:cNvSpPr/>
              <p:nvPr/>
            </p:nvSpPr>
            <p:spPr>
              <a:xfrm>
                <a:off x="7939381" y="4262779"/>
                <a:ext cx="182333" cy="1440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9" name="TextBox 8">
              <a:extLst>
                <a:ext uri="{FF2B5EF4-FFF2-40B4-BE49-F238E27FC236}">
                  <a16:creationId xmlns:a16="http://schemas.microsoft.com/office/drawing/2014/main" id="{4E3D78C9-E819-6568-0BD3-9738B8CBFB49}"/>
                </a:ext>
              </a:extLst>
            </p:cNvPr>
            <p:cNvSpPr txBox="1"/>
            <p:nvPr/>
          </p:nvSpPr>
          <p:spPr>
            <a:xfrm>
              <a:off x="1552796" y="2787799"/>
              <a:ext cx="2367764" cy="369332"/>
            </a:xfrm>
            <a:prstGeom prst="rect">
              <a:avLst/>
            </a:prstGeom>
            <a:noFill/>
            <a:ln>
              <a:noFill/>
            </a:ln>
          </p:spPr>
          <p:txBody>
            <a:bodyPr wrap="none" rtlCol="0">
              <a:spAutoFit/>
            </a:bodyPr>
            <a:lstStyle/>
            <a:p>
              <a:r>
                <a:rPr lang="en-US" dirty="0"/>
                <a:t>Disease classification</a:t>
              </a:r>
            </a:p>
          </p:txBody>
        </p:sp>
        <p:sp>
          <p:nvSpPr>
            <p:cNvPr id="10" name="TextBox 9">
              <a:extLst>
                <a:ext uri="{FF2B5EF4-FFF2-40B4-BE49-F238E27FC236}">
                  <a16:creationId xmlns:a16="http://schemas.microsoft.com/office/drawing/2014/main" id="{70181811-85D1-DF0D-999B-273E060A5F18}"/>
                </a:ext>
              </a:extLst>
            </p:cNvPr>
            <p:cNvSpPr txBox="1"/>
            <p:nvPr/>
          </p:nvSpPr>
          <p:spPr>
            <a:xfrm>
              <a:off x="985429" y="4125397"/>
              <a:ext cx="3003638" cy="249183"/>
            </a:xfrm>
            <a:prstGeom prst="rect">
              <a:avLst/>
            </a:prstGeom>
            <a:noFill/>
            <a:ln>
              <a:noFill/>
            </a:ln>
          </p:spPr>
          <p:txBody>
            <a:bodyPr wrap="square" rtlCol="0">
              <a:spAutoFit/>
            </a:bodyPr>
            <a:lstStyle/>
            <a:p>
              <a:r>
                <a:rPr lang="en-US" dirty="0"/>
                <a:t>Predicting disease outcome</a:t>
              </a:r>
            </a:p>
          </p:txBody>
        </p:sp>
        <p:sp>
          <p:nvSpPr>
            <p:cNvPr id="11" name="TextBox 10">
              <a:extLst>
                <a:ext uri="{FF2B5EF4-FFF2-40B4-BE49-F238E27FC236}">
                  <a16:creationId xmlns:a16="http://schemas.microsoft.com/office/drawing/2014/main" id="{618E6548-3E88-930F-091C-5B9E5D1A6117}"/>
                </a:ext>
              </a:extLst>
            </p:cNvPr>
            <p:cNvSpPr txBox="1"/>
            <p:nvPr/>
          </p:nvSpPr>
          <p:spPr>
            <a:xfrm>
              <a:off x="1477596" y="3469651"/>
              <a:ext cx="2518163" cy="369332"/>
            </a:xfrm>
            <a:prstGeom prst="rect">
              <a:avLst/>
            </a:prstGeom>
            <a:noFill/>
            <a:ln>
              <a:noFill/>
            </a:ln>
          </p:spPr>
          <p:txBody>
            <a:bodyPr wrap="square" rtlCol="0">
              <a:spAutoFit/>
            </a:bodyPr>
            <a:lstStyle/>
            <a:p>
              <a:r>
                <a:rPr lang="en-US" dirty="0" err="1"/>
                <a:t>Personalised</a:t>
              </a:r>
              <a:r>
                <a:rPr lang="en-US" dirty="0"/>
                <a:t> medicine</a:t>
              </a:r>
            </a:p>
          </p:txBody>
        </p:sp>
        <p:sp>
          <p:nvSpPr>
            <p:cNvPr id="12" name="TextBox 11">
              <a:extLst>
                <a:ext uri="{FF2B5EF4-FFF2-40B4-BE49-F238E27FC236}">
                  <a16:creationId xmlns:a16="http://schemas.microsoft.com/office/drawing/2014/main" id="{3DF5D62B-A14C-8FAF-068A-0236E906A974}"/>
                </a:ext>
              </a:extLst>
            </p:cNvPr>
            <p:cNvSpPr txBox="1"/>
            <p:nvPr/>
          </p:nvSpPr>
          <p:spPr>
            <a:xfrm>
              <a:off x="8089781" y="2854803"/>
              <a:ext cx="2428422" cy="369332"/>
            </a:xfrm>
            <a:prstGeom prst="rect">
              <a:avLst/>
            </a:prstGeom>
            <a:noFill/>
            <a:ln>
              <a:noFill/>
            </a:ln>
          </p:spPr>
          <p:txBody>
            <a:bodyPr wrap="none" rtlCol="0">
              <a:spAutoFit/>
            </a:bodyPr>
            <a:lstStyle/>
            <a:p>
              <a:r>
                <a:rPr lang="en-US" dirty="0"/>
                <a:t>Brain activity decoding</a:t>
              </a:r>
            </a:p>
          </p:txBody>
        </p:sp>
        <p:sp>
          <p:nvSpPr>
            <p:cNvPr id="13" name="TextBox 12">
              <a:extLst>
                <a:ext uri="{FF2B5EF4-FFF2-40B4-BE49-F238E27FC236}">
                  <a16:creationId xmlns:a16="http://schemas.microsoft.com/office/drawing/2014/main" id="{FE70112E-E5E3-0376-1817-45C0EB1CE938}"/>
                </a:ext>
              </a:extLst>
            </p:cNvPr>
            <p:cNvSpPr txBox="1"/>
            <p:nvPr/>
          </p:nvSpPr>
          <p:spPr>
            <a:xfrm>
              <a:off x="8097506" y="3526373"/>
              <a:ext cx="3276859" cy="369332"/>
            </a:xfrm>
            <a:prstGeom prst="rect">
              <a:avLst/>
            </a:prstGeom>
            <a:noFill/>
            <a:ln>
              <a:noFill/>
            </a:ln>
          </p:spPr>
          <p:txBody>
            <a:bodyPr wrap="none" rtlCol="0">
              <a:spAutoFit/>
            </a:bodyPr>
            <a:lstStyle/>
            <a:p>
              <a:r>
                <a:rPr lang="en-US" dirty="0"/>
                <a:t>Mapping the brain connectome</a:t>
              </a:r>
            </a:p>
          </p:txBody>
        </p:sp>
        <p:sp>
          <p:nvSpPr>
            <p:cNvPr id="14" name="TextBox 13">
              <a:extLst>
                <a:ext uri="{FF2B5EF4-FFF2-40B4-BE49-F238E27FC236}">
                  <a16:creationId xmlns:a16="http://schemas.microsoft.com/office/drawing/2014/main" id="{7A120E80-B562-4305-8A67-57F9AFF1F83C}"/>
                </a:ext>
              </a:extLst>
            </p:cNvPr>
            <p:cNvSpPr txBox="1"/>
            <p:nvPr/>
          </p:nvSpPr>
          <p:spPr>
            <a:xfrm>
              <a:off x="8083382" y="4232885"/>
              <a:ext cx="3368936" cy="369332"/>
            </a:xfrm>
            <a:prstGeom prst="rect">
              <a:avLst/>
            </a:prstGeom>
            <a:noFill/>
            <a:ln>
              <a:noFill/>
            </a:ln>
          </p:spPr>
          <p:txBody>
            <a:bodyPr wrap="none" rtlCol="0">
              <a:spAutoFit/>
            </a:bodyPr>
            <a:lstStyle/>
            <a:p>
              <a:r>
                <a:rPr lang="en-US" dirty="0"/>
                <a:t>Functional connectivity analysis</a:t>
              </a:r>
            </a:p>
          </p:txBody>
        </p:sp>
      </p:grpSp>
      <p:pic>
        <p:nvPicPr>
          <p:cNvPr id="34" name="Audio 33">
            <a:extLst>
              <a:ext uri="{FF2B5EF4-FFF2-40B4-BE49-F238E27FC236}">
                <a16:creationId xmlns:a16="http://schemas.microsoft.com/office/drawing/2014/main" id="{ABDEF27C-E66E-72ED-F9B7-0DF744AE42B0}"/>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669118935"/>
      </p:ext>
    </p:extLst>
  </p:cSld>
  <p:clrMapOvr>
    <a:masterClrMapping/>
  </p:clrMapOvr>
  <mc:AlternateContent xmlns:mc="http://schemas.openxmlformats.org/markup-compatibility/2006">
    <mc:Choice xmlns:p14="http://schemas.microsoft.com/office/powerpoint/2010/main" Requires="p14">
      <p:transition spd="slow" p14:dur="2000" advTm="32629"/>
    </mc:Choice>
    <mc:Fallback>
      <p:transition spd="slow" advTm="326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BE3B577F-051A-9CCF-F8F7-DFE8C1585BA0}"/>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B459F948-6318-E1C8-7951-F13E666DC03C}"/>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47914F1E-A6C4-92F0-11BD-DE86E2288CE3}"/>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224B43B3-5E4E-5A6C-02A1-539D8A22747F}"/>
                </a:ext>
              </a:extLst>
            </p:cNvPr>
            <p:cNvPicPr>
              <a:picLocks noChangeAspect="1"/>
            </p:cNvPicPr>
            <p:nvPr/>
          </p:nvPicPr>
          <p:blipFill>
            <a:blip r:embed="rId5"/>
            <a:stretch>
              <a:fillRect/>
            </a:stretch>
          </p:blipFill>
          <p:spPr>
            <a:xfrm>
              <a:off x="8645236" y="807800"/>
              <a:ext cx="3546764" cy="723223"/>
            </a:xfrm>
            <a:prstGeom prst="rect">
              <a:avLst/>
            </a:prstGeom>
          </p:spPr>
        </p:pic>
      </p:grpSp>
      <p:sp>
        <p:nvSpPr>
          <p:cNvPr id="3" name="Title 1">
            <a:extLst>
              <a:ext uri="{FF2B5EF4-FFF2-40B4-BE49-F238E27FC236}">
                <a16:creationId xmlns:a16="http://schemas.microsoft.com/office/drawing/2014/main" id="{36ABBEF1-C7AD-CC72-7C56-4EE06A1A8AE8}"/>
              </a:ext>
            </a:extLst>
          </p:cNvPr>
          <p:cNvSpPr txBox="1">
            <a:spLocks/>
          </p:cNvSpPr>
          <p:nvPr/>
        </p:nvSpPr>
        <p:spPr>
          <a:xfrm>
            <a:off x="2825970" y="314661"/>
            <a:ext cx="6540060"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b="1" dirty="0">
                <a:solidFill>
                  <a:prstClr val="white"/>
                </a:solidFill>
                <a:latin typeface="Aptos Display" panose="02110004020202020204"/>
              </a:rPr>
              <a:t>Example data types</a:t>
            </a:r>
            <a:endPar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endParaRPr>
          </a:p>
        </p:txBody>
      </p:sp>
      <p:pic>
        <p:nvPicPr>
          <p:cNvPr id="5" name="Picture 4">
            <a:extLst>
              <a:ext uri="{FF2B5EF4-FFF2-40B4-BE49-F238E27FC236}">
                <a16:creationId xmlns:a16="http://schemas.microsoft.com/office/drawing/2014/main" id="{0E52FFCF-BE62-E2C8-33B1-AB2C208D89FA}"/>
              </a:ext>
            </a:extLst>
          </p:cNvPr>
          <p:cNvPicPr>
            <a:picLocks noChangeAspect="1"/>
          </p:cNvPicPr>
          <p:nvPr/>
        </p:nvPicPr>
        <p:blipFill>
          <a:blip r:embed="rId6"/>
          <a:stretch>
            <a:fillRect/>
          </a:stretch>
        </p:blipFill>
        <p:spPr>
          <a:xfrm>
            <a:off x="1" y="0"/>
            <a:ext cx="2200228" cy="723223"/>
          </a:xfrm>
          <a:prstGeom prst="rect">
            <a:avLst/>
          </a:prstGeom>
        </p:spPr>
      </p:pic>
      <p:grpSp>
        <p:nvGrpSpPr>
          <p:cNvPr id="16" name="Group 15">
            <a:extLst>
              <a:ext uri="{FF2B5EF4-FFF2-40B4-BE49-F238E27FC236}">
                <a16:creationId xmlns:a16="http://schemas.microsoft.com/office/drawing/2014/main" id="{1FBA4440-D863-23EA-22A5-1B35AB39C960}"/>
              </a:ext>
            </a:extLst>
          </p:cNvPr>
          <p:cNvGrpSpPr/>
          <p:nvPr/>
        </p:nvGrpSpPr>
        <p:grpSpPr>
          <a:xfrm>
            <a:off x="5693629" y="2017261"/>
            <a:ext cx="2341928" cy="2019365"/>
            <a:chOff x="7567689" y="605515"/>
            <a:chExt cx="2546851" cy="2361412"/>
          </a:xfrm>
        </p:grpSpPr>
        <p:pic>
          <p:nvPicPr>
            <p:cNvPr id="17" name="Picture 2" descr="EEG » Brain Vision">
              <a:extLst>
                <a:ext uri="{FF2B5EF4-FFF2-40B4-BE49-F238E27FC236}">
                  <a16:creationId xmlns:a16="http://schemas.microsoft.com/office/drawing/2014/main" id="{950AD299-F193-7DD9-9A86-EE1094DE02F0}"/>
                </a:ext>
              </a:extLst>
            </p:cNvPr>
            <p:cNvPicPr>
              <a:picLocks noChangeAspect="1" noChangeArrowheads="1"/>
            </p:cNvPicPr>
            <p:nvPr/>
          </p:nvPicPr>
          <p:blipFill rotWithShape="1">
            <a:blip r:embed="rId7">
              <a:duotone>
                <a:prstClr val="black"/>
                <a:schemeClr val="tx1">
                  <a:tint val="45000"/>
                  <a:satMod val="400000"/>
                </a:schemeClr>
              </a:duotone>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b="23835"/>
            <a:stretch/>
          </p:blipFill>
          <p:spPr bwMode="auto">
            <a:xfrm>
              <a:off x="7567689" y="605515"/>
              <a:ext cx="2546851" cy="19397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B0D5812-77C7-819F-4723-956DC186351C}"/>
                </a:ext>
              </a:extLst>
            </p:cNvPr>
            <p:cNvSpPr txBox="1"/>
            <p:nvPr/>
          </p:nvSpPr>
          <p:spPr>
            <a:xfrm>
              <a:off x="8539909" y="2597595"/>
              <a:ext cx="602409" cy="369332"/>
            </a:xfrm>
            <a:prstGeom prst="rect">
              <a:avLst/>
            </a:prstGeom>
            <a:noFill/>
          </p:spPr>
          <p:txBody>
            <a:bodyPr wrap="none" rtlCol="0">
              <a:spAutoFit/>
            </a:bodyPr>
            <a:lstStyle/>
            <a:p>
              <a:r>
                <a:rPr lang="en-US" dirty="0"/>
                <a:t>EEG</a:t>
              </a:r>
            </a:p>
          </p:txBody>
        </p:sp>
      </p:grpSp>
      <p:grpSp>
        <p:nvGrpSpPr>
          <p:cNvPr id="27" name="Group 26">
            <a:extLst>
              <a:ext uri="{FF2B5EF4-FFF2-40B4-BE49-F238E27FC236}">
                <a16:creationId xmlns:a16="http://schemas.microsoft.com/office/drawing/2014/main" id="{9F3664B9-32CB-D741-5F61-051D68A46E2D}"/>
              </a:ext>
            </a:extLst>
          </p:cNvPr>
          <p:cNvGrpSpPr/>
          <p:nvPr/>
        </p:nvGrpSpPr>
        <p:grpSpPr>
          <a:xfrm>
            <a:off x="3356553" y="4522866"/>
            <a:ext cx="1592359" cy="1929019"/>
            <a:chOff x="1867009" y="4179966"/>
            <a:chExt cx="1592359" cy="1929019"/>
          </a:xfrm>
        </p:grpSpPr>
        <p:sp>
          <p:nvSpPr>
            <p:cNvPr id="15" name="TextBox 14">
              <a:extLst>
                <a:ext uri="{FF2B5EF4-FFF2-40B4-BE49-F238E27FC236}">
                  <a16:creationId xmlns:a16="http://schemas.microsoft.com/office/drawing/2014/main" id="{846CE666-44E0-A226-4E1B-B8CCBC8A3C25}"/>
                </a:ext>
              </a:extLst>
            </p:cNvPr>
            <p:cNvSpPr txBox="1"/>
            <p:nvPr/>
          </p:nvSpPr>
          <p:spPr>
            <a:xfrm>
              <a:off x="1867009" y="5739653"/>
              <a:ext cx="1592359" cy="369332"/>
            </a:xfrm>
            <a:prstGeom prst="rect">
              <a:avLst/>
            </a:prstGeom>
            <a:noFill/>
          </p:spPr>
          <p:txBody>
            <a:bodyPr wrap="none" rtlCol="0">
              <a:spAutoFit/>
            </a:bodyPr>
            <a:lstStyle/>
            <a:p>
              <a:r>
                <a:rPr lang="en-US" dirty="0"/>
                <a:t>Genomic data</a:t>
              </a:r>
            </a:p>
          </p:txBody>
        </p:sp>
        <p:pic>
          <p:nvPicPr>
            <p:cNvPr id="23" name="Picture 22">
              <a:extLst>
                <a:ext uri="{FF2B5EF4-FFF2-40B4-BE49-F238E27FC236}">
                  <a16:creationId xmlns:a16="http://schemas.microsoft.com/office/drawing/2014/main" id="{4803B7A5-7FED-A34F-C5C4-3776657EE49F}"/>
                </a:ext>
              </a:extLst>
            </p:cNvPr>
            <p:cNvPicPr>
              <a:picLocks noChangeAspect="1"/>
            </p:cNvPicPr>
            <p:nvPr/>
          </p:nvPicPr>
          <p:blipFill>
            <a:blip r:embed="rId9"/>
            <a:stretch>
              <a:fillRect/>
            </a:stretch>
          </p:blipFill>
          <p:spPr>
            <a:xfrm>
              <a:off x="1958339" y="4179966"/>
              <a:ext cx="1409700" cy="1409700"/>
            </a:xfrm>
            <a:prstGeom prst="rect">
              <a:avLst/>
            </a:prstGeom>
          </p:spPr>
        </p:pic>
      </p:grpSp>
      <p:grpSp>
        <p:nvGrpSpPr>
          <p:cNvPr id="28" name="Group 27">
            <a:extLst>
              <a:ext uri="{FF2B5EF4-FFF2-40B4-BE49-F238E27FC236}">
                <a16:creationId xmlns:a16="http://schemas.microsoft.com/office/drawing/2014/main" id="{B77257EE-4213-5EFB-641C-5C1BAF18672D}"/>
              </a:ext>
            </a:extLst>
          </p:cNvPr>
          <p:cNvGrpSpPr/>
          <p:nvPr/>
        </p:nvGrpSpPr>
        <p:grpSpPr>
          <a:xfrm>
            <a:off x="8329278" y="4094705"/>
            <a:ext cx="1939793" cy="2448634"/>
            <a:chOff x="8396133" y="3783321"/>
            <a:chExt cx="1939793" cy="2448634"/>
          </a:xfrm>
        </p:grpSpPr>
        <p:sp>
          <p:nvSpPr>
            <p:cNvPr id="12" name="TextBox 11">
              <a:extLst>
                <a:ext uri="{FF2B5EF4-FFF2-40B4-BE49-F238E27FC236}">
                  <a16:creationId xmlns:a16="http://schemas.microsoft.com/office/drawing/2014/main" id="{6CFBFEA6-B1B3-E211-DC56-37BE048994B9}"/>
                </a:ext>
              </a:extLst>
            </p:cNvPr>
            <p:cNvSpPr txBox="1"/>
            <p:nvPr/>
          </p:nvSpPr>
          <p:spPr>
            <a:xfrm>
              <a:off x="8396133" y="5585624"/>
              <a:ext cx="1939793" cy="646331"/>
            </a:xfrm>
            <a:prstGeom prst="rect">
              <a:avLst/>
            </a:prstGeom>
            <a:noFill/>
          </p:spPr>
          <p:txBody>
            <a:bodyPr wrap="square" rtlCol="0">
              <a:spAutoFit/>
            </a:bodyPr>
            <a:lstStyle/>
            <a:p>
              <a:pPr algn="ctr"/>
              <a:r>
                <a:rPr lang="en-US" dirty="0"/>
                <a:t>Electronic health record data</a:t>
              </a:r>
            </a:p>
          </p:txBody>
        </p:sp>
        <p:pic>
          <p:nvPicPr>
            <p:cNvPr id="24" name="Picture 23">
              <a:extLst>
                <a:ext uri="{FF2B5EF4-FFF2-40B4-BE49-F238E27FC236}">
                  <a16:creationId xmlns:a16="http://schemas.microsoft.com/office/drawing/2014/main" id="{7EBB8A92-3C9C-F620-7442-CF758A15BD47}"/>
                </a:ext>
              </a:extLst>
            </p:cNvPr>
            <p:cNvPicPr>
              <a:picLocks noChangeAspect="1"/>
            </p:cNvPicPr>
            <p:nvPr/>
          </p:nvPicPr>
          <p:blipFill>
            <a:blip r:embed="rId10"/>
            <a:stretch>
              <a:fillRect/>
            </a:stretch>
          </p:blipFill>
          <p:spPr>
            <a:xfrm>
              <a:off x="8452932" y="3783321"/>
              <a:ext cx="1806344" cy="1806344"/>
            </a:xfrm>
            <a:prstGeom prst="rect">
              <a:avLst/>
            </a:prstGeom>
          </p:spPr>
        </p:pic>
      </p:grpSp>
      <p:grpSp>
        <p:nvGrpSpPr>
          <p:cNvPr id="26" name="Group 25">
            <a:extLst>
              <a:ext uri="{FF2B5EF4-FFF2-40B4-BE49-F238E27FC236}">
                <a16:creationId xmlns:a16="http://schemas.microsoft.com/office/drawing/2014/main" id="{3946C73C-5AC1-DA22-3C90-3B6C9A44EAFC}"/>
              </a:ext>
            </a:extLst>
          </p:cNvPr>
          <p:cNvGrpSpPr/>
          <p:nvPr/>
        </p:nvGrpSpPr>
        <p:grpSpPr>
          <a:xfrm>
            <a:off x="1620304" y="1923699"/>
            <a:ext cx="1615849" cy="1883088"/>
            <a:chOff x="1958339" y="1681008"/>
            <a:chExt cx="1615849" cy="1883088"/>
          </a:xfrm>
        </p:grpSpPr>
        <p:pic>
          <p:nvPicPr>
            <p:cNvPr id="20" name="Picture 19">
              <a:extLst>
                <a:ext uri="{FF2B5EF4-FFF2-40B4-BE49-F238E27FC236}">
                  <a16:creationId xmlns:a16="http://schemas.microsoft.com/office/drawing/2014/main" id="{A58B0B99-BADE-9E0B-B14D-04C496784B5B}"/>
                </a:ext>
              </a:extLst>
            </p:cNvPr>
            <p:cNvPicPr>
              <a:picLocks noChangeAspect="1"/>
            </p:cNvPicPr>
            <p:nvPr/>
          </p:nvPicPr>
          <p:blipFill>
            <a:blip r:embed="rId11"/>
            <a:stretch>
              <a:fillRect/>
            </a:stretch>
          </p:blipFill>
          <p:spPr>
            <a:xfrm>
              <a:off x="1958339" y="1681008"/>
              <a:ext cx="1615849" cy="1615849"/>
            </a:xfrm>
            <a:prstGeom prst="rect">
              <a:avLst/>
            </a:prstGeom>
          </p:spPr>
        </p:pic>
        <p:sp>
          <p:nvSpPr>
            <p:cNvPr id="25" name="TextBox 24">
              <a:extLst>
                <a:ext uri="{FF2B5EF4-FFF2-40B4-BE49-F238E27FC236}">
                  <a16:creationId xmlns:a16="http://schemas.microsoft.com/office/drawing/2014/main" id="{0E06BDB6-646C-00A6-772D-EF9C15AD62ED}"/>
                </a:ext>
              </a:extLst>
            </p:cNvPr>
            <p:cNvSpPr txBox="1"/>
            <p:nvPr/>
          </p:nvSpPr>
          <p:spPr>
            <a:xfrm>
              <a:off x="2542878" y="3194764"/>
              <a:ext cx="566181" cy="369332"/>
            </a:xfrm>
            <a:prstGeom prst="rect">
              <a:avLst/>
            </a:prstGeom>
            <a:noFill/>
          </p:spPr>
          <p:txBody>
            <a:bodyPr wrap="none" rtlCol="0">
              <a:spAutoFit/>
            </a:bodyPr>
            <a:lstStyle/>
            <a:p>
              <a:r>
                <a:rPr lang="en-US" dirty="0"/>
                <a:t>MRI</a:t>
              </a:r>
            </a:p>
          </p:txBody>
        </p:sp>
      </p:grpSp>
      <p:pic>
        <p:nvPicPr>
          <p:cNvPr id="14" name="Audio 13">
            <a:extLst>
              <a:ext uri="{FF2B5EF4-FFF2-40B4-BE49-F238E27FC236}">
                <a16:creationId xmlns:a16="http://schemas.microsoft.com/office/drawing/2014/main" id="{4C4C0EB0-572A-31A3-D224-B7977D2390EC}"/>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086037270"/>
      </p:ext>
    </p:extLst>
  </p:cSld>
  <p:clrMapOvr>
    <a:masterClrMapping/>
  </p:clrMapOvr>
  <mc:AlternateContent xmlns:mc="http://schemas.openxmlformats.org/markup-compatibility/2006">
    <mc:Choice xmlns:p14="http://schemas.microsoft.com/office/powerpoint/2010/main" Requires="p14">
      <p:transition spd="slow" p14:dur="2000" advTm="18581"/>
    </mc:Choice>
    <mc:Fallback>
      <p:transition spd="slow" advTm="1858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B282BD73-4410-0A81-D41D-F353B65484E4}"/>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7EE8706B-A390-6085-EC4B-D57CBA8BF5EC}"/>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0DD734B4-A346-83DC-7385-2E9084DEACD5}"/>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1E3A9C60-3742-5A87-F510-6526F29BB069}"/>
                </a:ext>
              </a:extLst>
            </p:cNvPr>
            <p:cNvPicPr>
              <a:picLocks noChangeAspect="1"/>
            </p:cNvPicPr>
            <p:nvPr/>
          </p:nvPicPr>
          <p:blipFill>
            <a:blip r:embed="rId5"/>
            <a:stretch>
              <a:fillRect/>
            </a:stretch>
          </p:blipFill>
          <p:spPr>
            <a:xfrm>
              <a:off x="8645236" y="807800"/>
              <a:ext cx="3546764" cy="723223"/>
            </a:xfrm>
            <a:prstGeom prst="rect">
              <a:avLst/>
            </a:prstGeom>
          </p:spPr>
        </p:pic>
      </p:grpSp>
      <p:pic>
        <p:nvPicPr>
          <p:cNvPr id="6" name="Picture 5">
            <a:extLst>
              <a:ext uri="{FF2B5EF4-FFF2-40B4-BE49-F238E27FC236}">
                <a16:creationId xmlns:a16="http://schemas.microsoft.com/office/drawing/2014/main" id="{8F155BBB-FE40-0694-DB50-8CFBCB30737D}"/>
              </a:ext>
            </a:extLst>
          </p:cNvPr>
          <p:cNvPicPr>
            <a:picLocks noChangeAspect="1"/>
          </p:cNvPicPr>
          <p:nvPr/>
        </p:nvPicPr>
        <p:blipFill>
          <a:blip r:embed="rId6"/>
          <a:stretch>
            <a:fillRect/>
          </a:stretch>
        </p:blipFill>
        <p:spPr>
          <a:xfrm>
            <a:off x="1" y="0"/>
            <a:ext cx="2200228" cy="723223"/>
          </a:xfrm>
          <a:prstGeom prst="rect">
            <a:avLst/>
          </a:prstGeom>
        </p:spPr>
      </p:pic>
      <p:sp>
        <p:nvSpPr>
          <p:cNvPr id="3" name="Title 1">
            <a:extLst>
              <a:ext uri="{FF2B5EF4-FFF2-40B4-BE49-F238E27FC236}">
                <a16:creationId xmlns:a16="http://schemas.microsoft.com/office/drawing/2014/main" id="{8732691E-027E-E3F1-4FFC-C228716ACA4A}"/>
              </a:ext>
            </a:extLst>
          </p:cNvPr>
          <p:cNvSpPr txBox="1">
            <a:spLocks/>
          </p:cNvSpPr>
          <p:nvPr/>
        </p:nvSpPr>
        <p:spPr>
          <a:xfrm>
            <a:off x="388620" y="3094"/>
            <a:ext cx="11414760"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rPr>
              <a:t>Challenges in machine learning for neuroscience</a:t>
            </a:r>
          </a:p>
        </p:txBody>
      </p:sp>
      <p:graphicFrame>
        <p:nvGraphicFramePr>
          <p:cNvPr id="7" name="Content Placeholder 7">
            <a:extLst>
              <a:ext uri="{FF2B5EF4-FFF2-40B4-BE49-F238E27FC236}">
                <a16:creationId xmlns:a16="http://schemas.microsoft.com/office/drawing/2014/main" id="{53BA87CA-4435-0771-61C4-D146D5BE4492}"/>
              </a:ext>
            </a:extLst>
          </p:cNvPr>
          <p:cNvGraphicFramePr>
            <a:graphicFrameLocks/>
          </p:cNvGraphicFramePr>
          <p:nvPr/>
        </p:nvGraphicFramePr>
        <p:xfrm>
          <a:off x="3802743" y="2365422"/>
          <a:ext cx="4586513" cy="36477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4" name="Audio 13">
            <a:extLst>
              <a:ext uri="{FF2B5EF4-FFF2-40B4-BE49-F238E27FC236}">
                <a16:creationId xmlns:a16="http://schemas.microsoft.com/office/drawing/2014/main" id="{E67CBCE6-4CD9-8402-DF5D-A7222970B307}"/>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26024520"/>
      </p:ext>
    </p:extLst>
  </p:cSld>
  <p:clrMapOvr>
    <a:masterClrMapping/>
  </p:clrMapOvr>
  <mc:AlternateContent xmlns:mc="http://schemas.openxmlformats.org/markup-compatibility/2006">
    <mc:Choice xmlns:p14="http://schemas.microsoft.com/office/powerpoint/2010/main" Requires="p14">
      <p:transition spd="slow" p14:dur="2000" advTm="35317"/>
    </mc:Choice>
    <mc:Fallback>
      <p:transition spd="slow" advTm="353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8699FDA9-2CD1-EA56-321E-91807B8A13E1}"/>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C716C307-FD0D-3F2D-94AF-8D0244DFE671}"/>
              </a:ext>
            </a:extLst>
          </p:cNvPr>
          <p:cNvGrpSpPr/>
          <p:nvPr/>
        </p:nvGrpSpPr>
        <p:grpSpPr>
          <a:xfrm>
            <a:off x="0" y="1"/>
            <a:ext cx="12192000" cy="1531022"/>
            <a:chOff x="0" y="1"/>
            <a:chExt cx="12192000" cy="1531022"/>
          </a:xfrm>
        </p:grpSpPr>
        <p:sp>
          <p:nvSpPr>
            <p:cNvPr id="2" name="Rectangle 1">
              <a:extLst>
                <a:ext uri="{FF2B5EF4-FFF2-40B4-BE49-F238E27FC236}">
                  <a16:creationId xmlns:a16="http://schemas.microsoft.com/office/drawing/2014/main" id="{04E20F09-18E5-C3A2-E0E8-8709512AED92}"/>
                </a:ext>
              </a:extLst>
            </p:cNvPr>
            <p:cNvSpPr/>
            <p:nvPr/>
          </p:nvSpPr>
          <p:spPr>
            <a:xfrm>
              <a:off x="0" y="1"/>
              <a:ext cx="12192000" cy="153102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1" name="Picture 20">
              <a:extLst>
                <a:ext uri="{FF2B5EF4-FFF2-40B4-BE49-F238E27FC236}">
                  <a16:creationId xmlns:a16="http://schemas.microsoft.com/office/drawing/2014/main" id="{9B528095-CC8D-7E6A-B3BE-E50A9BFCE00D}"/>
                </a:ext>
              </a:extLst>
            </p:cNvPr>
            <p:cNvPicPr>
              <a:picLocks noChangeAspect="1"/>
            </p:cNvPicPr>
            <p:nvPr/>
          </p:nvPicPr>
          <p:blipFill>
            <a:blip r:embed="rId5"/>
            <a:stretch>
              <a:fillRect/>
            </a:stretch>
          </p:blipFill>
          <p:spPr>
            <a:xfrm>
              <a:off x="8645236" y="807800"/>
              <a:ext cx="3546764" cy="723223"/>
            </a:xfrm>
            <a:prstGeom prst="rect">
              <a:avLst/>
            </a:prstGeom>
          </p:spPr>
        </p:pic>
      </p:grpSp>
      <p:pic>
        <p:nvPicPr>
          <p:cNvPr id="6" name="Picture 5">
            <a:extLst>
              <a:ext uri="{FF2B5EF4-FFF2-40B4-BE49-F238E27FC236}">
                <a16:creationId xmlns:a16="http://schemas.microsoft.com/office/drawing/2014/main" id="{E6415619-BF7A-15C8-AD00-32B6F341251B}"/>
              </a:ext>
            </a:extLst>
          </p:cNvPr>
          <p:cNvPicPr>
            <a:picLocks noChangeAspect="1"/>
          </p:cNvPicPr>
          <p:nvPr/>
        </p:nvPicPr>
        <p:blipFill>
          <a:blip r:embed="rId6"/>
          <a:stretch>
            <a:fillRect/>
          </a:stretch>
        </p:blipFill>
        <p:spPr>
          <a:xfrm>
            <a:off x="1" y="0"/>
            <a:ext cx="2200228" cy="723223"/>
          </a:xfrm>
          <a:prstGeom prst="rect">
            <a:avLst/>
          </a:prstGeom>
        </p:spPr>
      </p:pic>
      <p:sp>
        <p:nvSpPr>
          <p:cNvPr id="3" name="Title 1">
            <a:extLst>
              <a:ext uri="{FF2B5EF4-FFF2-40B4-BE49-F238E27FC236}">
                <a16:creationId xmlns:a16="http://schemas.microsoft.com/office/drawing/2014/main" id="{D3D2716E-BDF5-BCA2-93F0-A53D01A97517}"/>
              </a:ext>
            </a:extLst>
          </p:cNvPr>
          <p:cNvSpPr txBox="1">
            <a:spLocks/>
          </p:cNvSpPr>
          <p:nvPr/>
        </p:nvSpPr>
        <p:spPr>
          <a:xfrm>
            <a:off x="388620" y="281137"/>
            <a:ext cx="11414760" cy="901700"/>
          </a:xfrm>
          <a:prstGeom prst="rect">
            <a:avLst/>
          </a:prstGeom>
        </p:spPr>
        <p:txBody>
          <a:bodyPr vert="horz" lIns="91440" tIns="45720" rIns="91440" bIns="45720" rtlCol="0" anchor="t">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GB" b="1" dirty="0">
                <a:solidFill>
                  <a:prstClr val="white"/>
                </a:solidFill>
                <a:latin typeface="Aptos Display" panose="02110004020202020204"/>
              </a:rPr>
              <a:t>The team!</a:t>
            </a:r>
            <a:endParaRPr kumimoji="0" lang="en-GB" sz="6000" b="1" i="0" u="none" strike="noStrike" kern="1200" cap="none" spc="0" normalizeH="0" baseline="0" noProof="0" dirty="0">
              <a:ln>
                <a:noFill/>
              </a:ln>
              <a:solidFill>
                <a:prstClr val="white"/>
              </a:solidFill>
              <a:effectLst/>
              <a:uLnTx/>
              <a:uFillTx/>
              <a:latin typeface="Aptos Display" panose="02110004020202020204"/>
              <a:ea typeface="+mj-ea"/>
              <a:cs typeface="+mj-cs"/>
            </a:endParaRPr>
          </a:p>
        </p:txBody>
      </p:sp>
      <p:pic>
        <p:nvPicPr>
          <p:cNvPr id="4" name="Picture 3">
            <a:extLst>
              <a:ext uri="{FF2B5EF4-FFF2-40B4-BE49-F238E27FC236}">
                <a16:creationId xmlns:a16="http://schemas.microsoft.com/office/drawing/2014/main" id="{5DB6AA64-4E78-1278-B1B5-AE6E278C73BD}"/>
              </a:ext>
            </a:extLst>
          </p:cNvPr>
          <p:cNvPicPr>
            <a:picLocks noChangeAspect="1"/>
          </p:cNvPicPr>
          <p:nvPr/>
        </p:nvPicPr>
        <p:blipFill>
          <a:blip r:embed="rId7"/>
          <a:stretch>
            <a:fillRect/>
          </a:stretch>
        </p:blipFill>
        <p:spPr>
          <a:xfrm>
            <a:off x="911655" y="1999828"/>
            <a:ext cx="10368690" cy="3813143"/>
          </a:xfrm>
          <a:prstGeom prst="rect">
            <a:avLst/>
          </a:prstGeom>
        </p:spPr>
      </p:pic>
      <p:pic>
        <p:nvPicPr>
          <p:cNvPr id="13" name="Audio 12">
            <a:extLst>
              <a:ext uri="{FF2B5EF4-FFF2-40B4-BE49-F238E27FC236}">
                <a16:creationId xmlns:a16="http://schemas.microsoft.com/office/drawing/2014/main" id="{196B28DE-6207-DF4D-8553-2209221A40DC}"/>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73436080"/>
      </p:ext>
    </p:extLst>
  </p:cSld>
  <p:clrMapOvr>
    <a:masterClrMapping/>
  </p:clrMapOvr>
  <mc:AlternateContent xmlns:mc="http://schemas.openxmlformats.org/markup-compatibility/2006">
    <mc:Choice xmlns:p14="http://schemas.microsoft.com/office/powerpoint/2010/main" Requires="p14">
      <p:transition spd="slow" p14:dur="2000" advTm="10126"/>
    </mc:Choice>
    <mc:Fallback>
      <p:transition spd="slow" advTm="101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3"/>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5603</TotalTime>
  <Words>100</Words>
  <Application>Microsoft Office PowerPoint</Application>
  <PresentationFormat>Widescreen</PresentationFormat>
  <Paragraphs>32</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Machine learning in neuroscience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 Victoria</dc:creator>
  <cp:lastModifiedBy>Biggart, Iona E I</cp:lastModifiedBy>
  <cp:revision>43</cp:revision>
  <dcterms:created xsi:type="dcterms:W3CDTF">2024-11-01T20:48:54Z</dcterms:created>
  <dcterms:modified xsi:type="dcterms:W3CDTF">2025-01-07T12:06:55Z</dcterms:modified>
</cp:coreProperties>
</file>