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2" r:id="rId2"/>
    <p:sldId id="269" r:id="rId3"/>
    <p:sldId id="270" r:id="rId4"/>
    <p:sldId id="271" r:id="rId5"/>
    <p:sldId id="27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D16322-14CA-6648-B0BB-8557460DF95C}" v="135" dt="2024-12-23T15:59:42.2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18" autoAdjust="0"/>
    <p:restoredTop sz="94660"/>
  </p:normalViewPr>
  <p:slideViewPr>
    <p:cSldViewPr snapToGrid="0">
      <p:cViewPr varScale="1">
        <p:scale>
          <a:sx n="83" d="100"/>
          <a:sy n="83" d="100"/>
        </p:scale>
        <p:origin x="240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ogel, Antigone" userId="S::af2323@ic.ac.uk::f9a0a84f-3cae-4e0b-b884-bfab7912042b" providerId="AD" clId="Web-{6E3BB7D5-85B8-CDD6-BEE5-C8315BCCBD6D}"/>
    <pc:docChg chg="modSld">
      <pc:chgData name="Fogel, Antigone" userId="S::af2323@ic.ac.uk::f9a0a84f-3cae-4e0b-b884-bfab7912042b" providerId="AD" clId="Web-{6E3BB7D5-85B8-CDD6-BEE5-C8315BCCBD6D}" dt="2024-12-11T16:30:31.697" v="176" actId="20577"/>
      <pc:docMkLst>
        <pc:docMk/>
      </pc:docMkLst>
      <pc:sldChg chg="addSp modSp">
        <pc:chgData name="Fogel, Antigone" userId="S::af2323@ic.ac.uk::f9a0a84f-3cae-4e0b-b884-bfab7912042b" providerId="AD" clId="Web-{6E3BB7D5-85B8-CDD6-BEE5-C8315BCCBD6D}" dt="2024-12-11T16:29:27.819" v="146" actId="20577"/>
        <pc:sldMkLst>
          <pc:docMk/>
          <pc:sldMk cId="3707938713" sldId="271"/>
        </pc:sldMkLst>
        <pc:spChg chg="add mod">
          <ac:chgData name="Fogel, Antigone" userId="S::af2323@ic.ac.uk::f9a0a84f-3cae-4e0b-b884-bfab7912042b" providerId="AD" clId="Web-{6E3BB7D5-85B8-CDD6-BEE5-C8315BCCBD6D}" dt="2024-12-11T16:29:27.819" v="146" actId="20577"/>
          <ac:spMkLst>
            <pc:docMk/>
            <pc:sldMk cId="3707938713" sldId="271"/>
            <ac:spMk id="2" creationId="{2534A4A9-6FD5-8DCF-A1E2-91B0067BBFC4}"/>
          </ac:spMkLst>
        </pc:spChg>
      </pc:sldChg>
      <pc:sldChg chg="addSp modSp">
        <pc:chgData name="Fogel, Antigone" userId="S::af2323@ic.ac.uk::f9a0a84f-3cae-4e0b-b884-bfab7912042b" providerId="AD" clId="Web-{6E3BB7D5-85B8-CDD6-BEE5-C8315BCCBD6D}" dt="2024-12-11T16:30:31.697" v="176" actId="20577"/>
        <pc:sldMkLst>
          <pc:docMk/>
          <pc:sldMk cId="2050956588" sldId="272"/>
        </pc:sldMkLst>
        <pc:spChg chg="add mod">
          <ac:chgData name="Fogel, Antigone" userId="S::af2323@ic.ac.uk::f9a0a84f-3cae-4e0b-b884-bfab7912042b" providerId="AD" clId="Web-{6E3BB7D5-85B8-CDD6-BEE5-C8315BCCBD6D}" dt="2024-12-11T16:30:31.697" v="176" actId="20577"/>
          <ac:spMkLst>
            <pc:docMk/>
            <pc:sldMk cId="2050956588" sldId="272"/>
            <ac:spMk id="3" creationId="{DFEEDE7A-E4B9-60C6-E3E1-886408886BA3}"/>
          </ac:spMkLst>
        </pc:spChg>
      </pc:sldChg>
    </pc:docChg>
  </pc:docChgLst>
  <pc:docChgLst>
    <pc:chgData name="Fogel, Antigone" userId="S::af2323@ic.ac.uk::f9a0a84f-3cae-4e0b-b884-bfab7912042b" providerId="AD" clId="Web-{B09CECE4-7507-C8B1-E83B-55BB43B3DA82}"/>
    <pc:docChg chg="modSld">
      <pc:chgData name="Fogel, Antigone" userId="S::af2323@ic.ac.uk::f9a0a84f-3cae-4e0b-b884-bfab7912042b" providerId="AD" clId="Web-{B09CECE4-7507-C8B1-E83B-55BB43B3DA82}" dt="2024-12-03T10:29:20.933" v="1"/>
      <pc:docMkLst>
        <pc:docMk/>
      </pc:docMkLst>
      <pc:sldChg chg="delSp">
        <pc:chgData name="Fogel, Antigone" userId="S::af2323@ic.ac.uk::f9a0a84f-3cae-4e0b-b884-bfab7912042b" providerId="AD" clId="Web-{B09CECE4-7507-C8B1-E83B-55BB43B3DA82}" dt="2024-12-03T10:29:20.933" v="1"/>
        <pc:sldMkLst>
          <pc:docMk/>
          <pc:sldMk cId="109857222" sldId="256"/>
        </pc:sldMkLst>
      </pc:sldChg>
    </pc:docChg>
  </pc:docChgLst>
  <pc:docChgLst>
    <pc:chgData name="Fogel, Antigone" userId="S::af2323@ic.ac.uk::f9a0a84f-3cae-4e0b-b884-bfab7912042b" providerId="AD" clId="Web-{773D8581-53B2-C72F-E323-08DC2890279B}"/>
    <pc:docChg chg="delSld">
      <pc:chgData name="Fogel, Antigone" userId="S::af2323@ic.ac.uk::f9a0a84f-3cae-4e0b-b884-bfab7912042b" providerId="AD" clId="Web-{773D8581-53B2-C72F-E323-08DC2890279B}" dt="2024-12-10T11:09:44.769" v="0"/>
      <pc:docMkLst>
        <pc:docMk/>
      </pc:docMkLst>
      <pc:sldChg chg="del">
        <pc:chgData name="Fogel, Antigone" userId="S::af2323@ic.ac.uk::f9a0a84f-3cae-4e0b-b884-bfab7912042b" providerId="AD" clId="Web-{773D8581-53B2-C72F-E323-08DC2890279B}" dt="2024-12-10T11:09:44.769" v="0"/>
        <pc:sldMkLst>
          <pc:docMk/>
          <pc:sldMk cId="3363013727" sldId="267"/>
        </pc:sldMkLst>
      </pc:sldChg>
    </pc:docChg>
  </pc:docChgLst>
  <pc:docChgLst>
    <pc:chgData name="Fogel, Antigone" userId="f9a0a84f-3cae-4e0b-b884-bfab7912042b" providerId="ADAL" clId="{42D16322-14CA-6648-B0BB-8557460DF95C}"/>
    <pc:docChg chg="undo custSel addSld delSld modSld">
      <pc:chgData name="Fogel, Antigone" userId="f9a0a84f-3cae-4e0b-b884-bfab7912042b" providerId="ADAL" clId="{42D16322-14CA-6648-B0BB-8557460DF95C}" dt="2024-12-23T15:59:42.210" v="326"/>
      <pc:docMkLst>
        <pc:docMk/>
      </pc:docMkLst>
      <pc:sldChg chg="addSp delSp modSp modTransition modAnim">
        <pc:chgData name="Fogel, Antigone" userId="f9a0a84f-3cae-4e0b-b884-bfab7912042b" providerId="ADAL" clId="{42D16322-14CA-6648-B0BB-8557460DF95C}" dt="2024-12-23T15:57:27.402" v="324"/>
        <pc:sldMkLst>
          <pc:docMk/>
          <pc:sldMk cId="3073961649" sldId="262"/>
        </pc:sldMkLst>
        <pc:picChg chg="add del mod">
          <ac:chgData name="Fogel, Antigone" userId="f9a0a84f-3cae-4e0b-b884-bfab7912042b" providerId="ADAL" clId="{42D16322-14CA-6648-B0BB-8557460DF95C}" dt="2024-12-23T15:50:37.936" v="310"/>
          <ac:picMkLst>
            <pc:docMk/>
            <pc:sldMk cId="3073961649" sldId="262"/>
            <ac:picMk id="14" creationId="{AA20131F-1364-2A42-3C2A-657F7ED99061}"/>
          </ac:picMkLst>
        </pc:picChg>
        <pc:picChg chg="add del mod">
          <ac:chgData name="Fogel, Antigone" userId="f9a0a84f-3cae-4e0b-b884-bfab7912042b" providerId="ADAL" clId="{42D16322-14CA-6648-B0BB-8557460DF95C}" dt="2024-12-23T15:53:54.216" v="323"/>
          <ac:picMkLst>
            <pc:docMk/>
            <pc:sldMk cId="3073961649" sldId="262"/>
            <ac:picMk id="20" creationId="{1D2D75A9-1A3A-89E8-DEBB-6778FE0DF0AD}"/>
          </ac:picMkLst>
        </pc:picChg>
        <pc:picChg chg="add mod">
          <ac:chgData name="Fogel, Antigone" userId="f9a0a84f-3cae-4e0b-b884-bfab7912042b" providerId="ADAL" clId="{42D16322-14CA-6648-B0BB-8557460DF95C}" dt="2024-12-23T15:57:27.402" v="324"/>
          <ac:picMkLst>
            <pc:docMk/>
            <pc:sldMk cId="3073961649" sldId="262"/>
            <ac:picMk id="27" creationId="{D7FA69D8-1277-679B-5B7F-7430BAB0B130}"/>
          </ac:picMkLst>
        </pc:picChg>
        <pc:picChg chg="add del mod">
          <ac:chgData name="Fogel, Antigone" userId="f9a0a84f-3cae-4e0b-b884-bfab7912042b" providerId="ADAL" clId="{42D16322-14CA-6648-B0BB-8557460DF95C}" dt="2024-12-23T15:49:38.984" v="308"/>
          <ac:picMkLst>
            <pc:docMk/>
            <pc:sldMk cId="3073961649" sldId="262"/>
            <ac:picMk id="147" creationId="{AEF01C08-9183-397E-D0A5-6A484128689E}"/>
          </ac:picMkLst>
        </pc:picChg>
      </pc:sldChg>
      <pc:sldChg chg="addSp delSp modSp mod modTransition modAnim">
        <pc:chgData name="Fogel, Antigone" userId="f9a0a84f-3cae-4e0b-b884-bfab7912042b" providerId="ADAL" clId="{42D16322-14CA-6648-B0BB-8557460DF95C}" dt="2024-12-23T15:57:27.402" v="324"/>
        <pc:sldMkLst>
          <pc:docMk/>
          <pc:sldMk cId="2424215992" sldId="269"/>
        </pc:sldMkLst>
        <pc:spChg chg="mod">
          <ac:chgData name="Fogel, Antigone" userId="f9a0a84f-3cae-4e0b-b884-bfab7912042b" providerId="ADAL" clId="{42D16322-14CA-6648-B0BB-8557460DF95C}" dt="2024-12-23T15:52:38.310" v="315" actId="1076"/>
          <ac:spMkLst>
            <pc:docMk/>
            <pc:sldMk cId="2424215992" sldId="269"/>
            <ac:spMk id="15" creationId="{E81BE918-0772-8C00-46CD-9B60C007CB48}"/>
          </ac:spMkLst>
        </pc:spChg>
        <pc:spChg chg="mod">
          <ac:chgData name="Fogel, Antigone" userId="f9a0a84f-3cae-4e0b-b884-bfab7912042b" providerId="ADAL" clId="{42D16322-14CA-6648-B0BB-8557460DF95C}" dt="2024-12-12T10:03:19.570" v="285" actId="1076"/>
          <ac:spMkLst>
            <pc:docMk/>
            <pc:sldMk cId="2424215992" sldId="269"/>
            <ac:spMk id="20" creationId="{A5569595-D932-DBCE-BBA3-02D71291ACAD}"/>
          </ac:spMkLst>
        </pc:spChg>
        <pc:spChg chg="mod">
          <ac:chgData name="Fogel, Antigone" userId="f9a0a84f-3cae-4e0b-b884-bfab7912042b" providerId="ADAL" clId="{42D16322-14CA-6648-B0BB-8557460DF95C}" dt="2024-12-12T10:03:27.296" v="286" actId="1076"/>
          <ac:spMkLst>
            <pc:docMk/>
            <pc:sldMk cId="2424215992" sldId="269"/>
            <ac:spMk id="21" creationId="{2A723089-A10D-19D6-209D-472A2AE935D2}"/>
          </ac:spMkLst>
        </pc:spChg>
        <pc:spChg chg="mod">
          <ac:chgData name="Fogel, Antigone" userId="f9a0a84f-3cae-4e0b-b884-bfab7912042b" providerId="ADAL" clId="{42D16322-14CA-6648-B0BB-8557460DF95C}" dt="2024-12-23T15:52:47.975" v="316" actId="1076"/>
          <ac:spMkLst>
            <pc:docMk/>
            <pc:sldMk cId="2424215992" sldId="269"/>
            <ac:spMk id="30" creationId="{6AE378A3-4FCC-D169-02B4-B1CC67E624E6}"/>
          </ac:spMkLst>
        </pc:spChg>
        <pc:picChg chg="add mod modCrop">
          <ac:chgData name="Fogel, Antigone" userId="f9a0a84f-3cae-4e0b-b884-bfab7912042b" providerId="ADAL" clId="{42D16322-14CA-6648-B0BB-8557460DF95C}" dt="2024-12-23T15:53:22.392" v="321" actId="1076"/>
          <ac:picMkLst>
            <pc:docMk/>
            <pc:sldMk cId="2424215992" sldId="269"/>
            <ac:picMk id="9" creationId="{3BA3BBC5-C7D4-6758-FC6C-81936A6E5B3E}"/>
          </ac:picMkLst>
        </pc:picChg>
        <pc:picChg chg="add mod">
          <ac:chgData name="Fogel, Antigone" userId="f9a0a84f-3cae-4e0b-b884-bfab7912042b" providerId="ADAL" clId="{42D16322-14CA-6648-B0BB-8557460DF95C}" dt="2024-12-23T15:57:27.402" v="324"/>
          <ac:picMkLst>
            <pc:docMk/>
            <pc:sldMk cId="2424215992" sldId="269"/>
            <ac:picMk id="13" creationId="{265E1A6E-E01C-82DF-88F6-1DEFFFAC277A}"/>
          </ac:picMkLst>
        </pc:picChg>
        <pc:picChg chg="mod">
          <ac:chgData name="Fogel, Antigone" userId="f9a0a84f-3cae-4e0b-b884-bfab7912042b" providerId="ADAL" clId="{42D16322-14CA-6648-B0BB-8557460DF95C}" dt="2024-12-12T10:03:19.570" v="285" actId="1076"/>
          <ac:picMkLst>
            <pc:docMk/>
            <pc:sldMk cId="2424215992" sldId="269"/>
            <ac:picMk id="46" creationId="{2AD7DC92-1497-1FBB-9743-01CE58E24639}"/>
          </ac:picMkLst>
        </pc:picChg>
        <pc:picChg chg="mod">
          <ac:chgData name="Fogel, Antigone" userId="f9a0a84f-3cae-4e0b-b884-bfab7912042b" providerId="ADAL" clId="{42D16322-14CA-6648-B0BB-8557460DF95C}" dt="2024-12-12T10:03:27.296" v="286" actId="1076"/>
          <ac:picMkLst>
            <pc:docMk/>
            <pc:sldMk cId="2424215992" sldId="269"/>
            <ac:picMk id="47" creationId="{06334A55-C28F-8B98-837F-7F204EBE00C9}"/>
          </ac:picMkLst>
        </pc:picChg>
        <pc:picChg chg="del mod">
          <ac:chgData name="Fogel, Antigone" userId="f9a0a84f-3cae-4e0b-b884-bfab7912042b" providerId="ADAL" clId="{42D16322-14CA-6648-B0BB-8557460DF95C}" dt="2024-12-23T15:53:27.315" v="322" actId="478"/>
          <ac:picMkLst>
            <pc:docMk/>
            <pc:sldMk cId="2424215992" sldId="269"/>
            <ac:picMk id="49" creationId="{BED32322-20E7-8945-068B-4592C01264A3}"/>
          </ac:picMkLst>
        </pc:picChg>
        <pc:picChg chg="mod">
          <ac:chgData name="Fogel, Antigone" userId="f9a0a84f-3cae-4e0b-b884-bfab7912042b" providerId="ADAL" clId="{42D16322-14CA-6648-B0BB-8557460DF95C}" dt="2024-12-23T15:52:47.975" v="316" actId="1076"/>
          <ac:picMkLst>
            <pc:docMk/>
            <pc:sldMk cId="2424215992" sldId="269"/>
            <ac:picMk id="51" creationId="{DB5FC156-486B-2CC1-D3A3-707CBDE23887}"/>
          </ac:picMkLst>
        </pc:picChg>
        <pc:picChg chg="add del mod">
          <ac:chgData name="Fogel, Antigone" userId="f9a0a84f-3cae-4e0b-b884-bfab7912042b" providerId="ADAL" clId="{42D16322-14CA-6648-B0BB-8557460DF95C}" dt="2024-12-23T15:49:38.984" v="308"/>
          <ac:picMkLst>
            <pc:docMk/>
            <pc:sldMk cId="2424215992" sldId="269"/>
            <ac:picMk id="79" creationId="{63F607D1-F536-BB63-3CF0-D18C9C3A997B}"/>
          </ac:picMkLst>
        </pc:picChg>
      </pc:sldChg>
      <pc:sldChg chg="addSp delSp modSp modTransition modAnim">
        <pc:chgData name="Fogel, Antigone" userId="f9a0a84f-3cae-4e0b-b884-bfab7912042b" providerId="ADAL" clId="{42D16322-14CA-6648-B0BB-8557460DF95C}" dt="2024-12-23T15:59:42.210" v="326"/>
        <pc:sldMkLst>
          <pc:docMk/>
          <pc:sldMk cId="1454990669" sldId="270"/>
        </pc:sldMkLst>
        <pc:picChg chg="add del mod">
          <ac:chgData name="Fogel, Antigone" userId="f9a0a84f-3cae-4e0b-b884-bfab7912042b" providerId="ADAL" clId="{42D16322-14CA-6648-B0BB-8557460DF95C}" dt="2024-12-23T15:57:35.339" v="325"/>
          <ac:picMkLst>
            <pc:docMk/>
            <pc:sldMk cId="1454990669" sldId="270"/>
            <ac:picMk id="3" creationId="{54944C12-3381-67FB-57D9-0A38D7B30D8F}"/>
          </ac:picMkLst>
        </pc:picChg>
        <pc:picChg chg="add mod">
          <ac:chgData name="Fogel, Antigone" userId="f9a0a84f-3cae-4e0b-b884-bfab7912042b" providerId="ADAL" clId="{42D16322-14CA-6648-B0BB-8557460DF95C}" dt="2024-12-23T15:59:42.210" v="326"/>
          <ac:picMkLst>
            <pc:docMk/>
            <pc:sldMk cId="1454990669" sldId="270"/>
            <ac:picMk id="14" creationId="{AD42B101-A144-E11A-58EF-C13277976D0E}"/>
          </ac:picMkLst>
        </pc:picChg>
        <pc:picChg chg="add del mod">
          <ac:chgData name="Fogel, Antigone" userId="f9a0a84f-3cae-4e0b-b884-bfab7912042b" providerId="ADAL" clId="{42D16322-14CA-6648-B0BB-8557460DF95C}" dt="2024-12-23T15:49:38.984" v="308"/>
          <ac:picMkLst>
            <pc:docMk/>
            <pc:sldMk cId="1454990669" sldId="270"/>
            <ac:picMk id="38" creationId="{4F1B652C-14E1-836B-024E-D90CD4B537BF}"/>
          </ac:picMkLst>
        </pc:picChg>
      </pc:sldChg>
      <pc:sldChg chg="addSp delSp modSp modTransition modAnim">
        <pc:chgData name="Fogel, Antigone" userId="f9a0a84f-3cae-4e0b-b884-bfab7912042b" providerId="ADAL" clId="{42D16322-14CA-6648-B0BB-8557460DF95C}" dt="2024-12-23T15:59:42.210" v="326"/>
        <pc:sldMkLst>
          <pc:docMk/>
          <pc:sldMk cId="3707938713" sldId="271"/>
        </pc:sldMkLst>
        <pc:picChg chg="add mod">
          <ac:chgData name="Fogel, Antigone" userId="f9a0a84f-3cae-4e0b-b884-bfab7912042b" providerId="ADAL" clId="{42D16322-14CA-6648-B0BB-8557460DF95C}" dt="2024-12-23T15:59:42.210" v="326"/>
          <ac:picMkLst>
            <pc:docMk/>
            <pc:sldMk cId="3707938713" sldId="271"/>
            <ac:picMk id="8" creationId="{2E2AFAEC-A167-6479-1578-DF57EEE22057}"/>
          </ac:picMkLst>
        </pc:picChg>
        <pc:picChg chg="add del mod">
          <ac:chgData name="Fogel, Antigone" userId="f9a0a84f-3cae-4e0b-b884-bfab7912042b" providerId="ADAL" clId="{42D16322-14CA-6648-B0BB-8557460DF95C}" dt="2024-12-23T15:49:38.984" v="308"/>
          <ac:picMkLst>
            <pc:docMk/>
            <pc:sldMk cId="3707938713" sldId="271"/>
            <ac:picMk id="22" creationId="{973A8FF2-9B27-066C-6FDB-D42172F79FA7}"/>
          </ac:picMkLst>
        </pc:picChg>
      </pc:sldChg>
      <pc:sldChg chg="addSp delSp modSp mod modTransition modAnim">
        <pc:chgData name="Fogel, Antigone" userId="f9a0a84f-3cae-4e0b-b884-bfab7912042b" providerId="ADAL" clId="{42D16322-14CA-6648-B0BB-8557460DF95C}" dt="2024-12-23T15:59:42.210" v="326"/>
        <pc:sldMkLst>
          <pc:docMk/>
          <pc:sldMk cId="2050956588" sldId="272"/>
        </pc:sldMkLst>
        <pc:spChg chg="mod">
          <ac:chgData name="Fogel, Antigone" userId="f9a0a84f-3cae-4e0b-b884-bfab7912042b" providerId="ADAL" clId="{42D16322-14CA-6648-B0BB-8557460DF95C}" dt="2024-12-11T17:00:26.463" v="236" actId="20577"/>
          <ac:spMkLst>
            <pc:docMk/>
            <pc:sldMk cId="2050956588" sldId="272"/>
            <ac:spMk id="3" creationId="{DFEEDE7A-E4B9-60C6-E3E1-886408886BA3}"/>
          </ac:spMkLst>
        </pc:spChg>
        <pc:picChg chg="add mod">
          <ac:chgData name="Fogel, Antigone" userId="f9a0a84f-3cae-4e0b-b884-bfab7912042b" providerId="ADAL" clId="{42D16322-14CA-6648-B0BB-8557460DF95C}" dt="2024-12-23T15:59:42.210" v="326"/>
          <ac:picMkLst>
            <pc:docMk/>
            <pc:sldMk cId="2050956588" sldId="272"/>
            <ac:picMk id="8" creationId="{BC171105-061A-DDEA-A637-6AE63E43B69F}"/>
          </ac:picMkLst>
        </pc:picChg>
        <pc:picChg chg="add del mod">
          <ac:chgData name="Fogel, Antigone" userId="f9a0a84f-3cae-4e0b-b884-bfab7912042b" providerId="ADAL" clId="{42D16322-14CA-6648-B0BB-8557460DF95C}" dt="2024-12-23T15:49:38.984" v="308"/>
          <ac:picMkLst>
            <pc:docMk/>
            <pc:sldMk cId="2050956588" sldId="272"/>
            <ac:picMk id="23" creationId="{CF6D6043-EDC6-7041-8699-4CECFDE408C8}"/>
          </ac:picMkLst>
        </pc:picChg>
      </pc:sldChg>
      <pc:sldChg chg="addSp delSp modSp new add del mod">
        <pc:chgData name="Fogel, Antigone" userId="f9a0a84f-3cae-4e0b-b884-bfab7912042b" providerId="ADAL" clId="{42D16322-14CA-6648-B0BB-8557460DF95C}" dt="2024-12-11T17:01:04.649" v="237" actId="2696"/>
        <pc:sldMkLst>
          <pc:docMk/>
          <pc:sldMk cId="1439163636" sldId="273"/>
        </pc:sldMkLst>
      </pc:sldChg>
    </pc:docChg>
  </pc:docChgLst>
  <pc:docChgLst>
    <pc:chgData name="Fogel, Antigone" userId="S::af2323@ic.ac.uk::f9a0a84f-3cae-4e0b-b884-bfab7912042b" providerId="AD" clId="Web-{FD8B1C9B-AD87-073B-74A6-A79348F1A2C9}"/>
    <pc:docChg chg="addSld delSld modSld sldOrd modMainMaster">
      <pc:chgData name="Fogel, Antigone" userId="S::af2323@ic.ac.uk::f9a0a84f-3cae-4e0b-b884-bfab7912042b" providerId="AD" clId="Web-{FD8B1C9B-AD87-073B-74A6-A79348F1A2C9}" dt="2024-12-09T16:40:32.838" v="1744" actId="20577"/>
      <pc:docMkLst>
        <pc:docMk/>
      </pc:docMkLst>
      <pc:sldChg chg="addSp modSp del">
        <pc:chgData name="Fogel, Antigone" userId="S::af2323@ic.ac.uk::f9a0a84f-3cae-4e0b-b884-bfab7912042b" providerId="AD" clId="Web-{FD8B1C9B-AD87-073B-74A6-A79348F1A2C9}" dt="2024-12-09T12:21:59.588" v="914"/>
        <pc:sldMkLst>
          <pc:docMk/>
          <pc:sldMk cId="109857222" sldId="256"/>
        </pc:sldMkLst>
      </pc:sldChg>
      <pc:sldChg chg="addSp delSp modSp new del">
        <pc:chgData name="Fogel, Antigone" userId="S::af2323@ic.ac.uk::f9a0a84f-3cae-4e0b-b884-bfab7912042b" providerId="AD" clId="Web-{FD8B1C9B-AD87-073B-74A6-A79348F1A2C9}" dt="2024-12-09T12:26:34.773" v="1070"/>
        <pc:sldMkLst>
          <pc:docMk/>
          <pc:sldMk cId="2694340791" sldId="257"/>
        </pc:sldMkLst>
      </pc:sldChg>
      <pc:sldChg chg="addSp delSp modSp new del">
        <pc:chgData name="Fogel, Antigone" userId="S::af2323@ic.ac.uk::f9a0a84f-3cae-4e0b-b884-bfab7912042b" providerId="AD" clId="Web-{FD8B1C9B-AD87-073B-74A6-A79348F1A2C9}" dt="2024-12-09T12:29:17.592" v="1149"/>
        <pc:sldMkLst>
          <pc:docMk/>
          <pc:sldMk cId="1854776135" sldId="258"/>
        </pc:sldMkLst>
      </pc:sldChg>
      <pc:sldChg chg="addSp delSp modSp new del">
        <pc:chgData name="Fogel, Antigone" userId="S::af2323@ic.ac.uk::f9a0a84f-3cae-4e0b-b884-bfab7912042b" providerId="AD" clId="Web-{FD8B1C9B-AD87-073B-74A6-A79348F1A2C9}" dt="2024-12-09T12:24:42.706" v="1035"/>
        <pc:sldMkLst>
          <pc:docMk/>
          <pc:sldMk cId="800604882" sldId="259"/>
        </pc:sldMkLst>
      </pc:sldChg>
      <pc:sldChg chg="addSp delSp modSp new del">
        <pc:chgData name="Fogel, Antigone" userId="S::af2323@ic.ac.uk::f9a0a84f-3cae-4e0b-b884-bfab7912042b" providerId="AD" clId="Web-{FD8B1C9B-AD87-073B-74A6-A79348F1A2C9}" dt="2024-12-09T12:31:08.035" v="1224"/>
        <pc:sldMkLst>
          <pc:docMk/>
          <pc:sldMk cId="2625152199" sldId="260"/>
        </pc:sldMkLst>
      </pc:sldChg>
      <pc:sldChg chg="new del">
        <pc:chgData name="Fogel, Antigone" userId="S::af2323@ic.ac.uk::f9a0a84f-3cae-4e0b-b884-bfab7912042b" providerId="AD" clId="Web-{FD8B1C9B-AD87-073B-74A6-A79348F1A2C9}" dt="2024-12-09T12:22:00.167" v="915"/>
        <pc:sldMkLst>
          <pc:docMk/>
          <pc:sldMk cId="89385765" sldId="261"/>
        </pc:sldMkLst>
      </pc:sldChg>
      <pc:sldChg chg="addSp delSp modSp new mod setBg">
        <pc:chgData name="Fogel, Antigone" userId="S::af2323@ic.ac.uk::f9a0a84f-3cae-4e0b-b884-bfab7912042b" providerId="AD" clId="Web-{FD8B1C9B-AD87-073B-74A6-A79348F1A2C9}" dt="2024-12-09T16:40:32.838" v="1744" actId="20577"/>
        <pc:sldMkLst>
          <pc:docMk/>
          <pc:sldMk cId="3073961649" sldId="262"/>
        </pc:sldMkLst>
        <pc:spChg chg="mod">
          <ac:chgData name="Fogel, Antigone" userId="S::af2323@ic.ac.uk::f9a0a84f-3cae-4e0b-b884-bfab7912042b" providerId="AD" clId="Web-{FD8B1C9B-AD87-073B-74A6-A79348F1A2C9}" dt="2024-12-09T16:40:32.838" v="1744" actId="20577"/>
          <ac:spMkLst>
            <pc:docMk/>
            <pc:sldMk cId="3073961649" sldId="262"/>
            <ac:spMk id="2" creationId="{90D3F724-227E-0EFE-01B6-2E705A6D429C}"/>
          </ac:spMkLst>
        </pc:spChg>
        <pc:spChg chg="add">
          <ac:chgData name="Fogel, Antigone" userId="S::af2323@ic.ac.uk::f9a0a84f-3cae-4e0b-b884-bfab7912042b" providerId="AD" clId="Web-{FD8B1C9B-AD87-073B-74A6-A79348F1A2C9}" dt="2024-12-09T15:30:45.718" v="1254"/>
          <ac:spMkLst>
            <pc:docMk/>
            <pc:sldMk cId="3073961649" sldId="262"/>
            <ac:spMk id="4" creationId="{442DA8B8-94A2-45D6-976E-910B4828D25A}"/>
          </ac:spMkLst>
        </pc:spChg>
        <pc:spChg chg="add">
          <ac:chgData name="Fogel, Antigone" userId="S::af2323@ic.ac.uk::f9a0a84f-3cae-4e0b-b884-bfab7912042b" providerId="AD" clId="Web-{FD8B1C9B-AD87-073B-74A6-A79348F1A2C9}" dt="2024-12-09T15:30:45.718" v="1254"/>
          <ac:spMkLst>
            <pc:docMk/>
            <pc:sldMk cId="3073961649" sldId="262"/>
            <ac:spMk id="5" creationId="{07062BB1-E215-424E-80C4-7E1CF179A357}"/>
          </ac:spMkLst>
        </pc:spChg>
        <pc:spChg chg="add">
          <ac:chgData name="Fogel, Antigone" userId="S::af2323@ic.ac.uk::f9a0a84f-3cae-4e0b-b884-bfab7912042b" providerId="AD" clId="Web-{FD8B1C9B-AD87-073B-74A6-A79348F1A2C9}" dt="2024-12-09T15:30:45.718" v="1254"/>
          <ac:spMkLst>
            <pc:docMk/>
            <pc:sldMk cId="3073961649" sldId="262"/>
            <ac:spMk id="8" creationId="{6FD0FBFA-B43E-40C1-A6E4-B88234171E7A}"/>
          </ac:spMkLst>
        </pc:spChg>
        <pc:spChg chg="add">
          <ac:chgData name="Fogel, Antigone" userId="S::af2323@ic.ac.uk::f9a0a84f-3cae-4e0b-b884-bfab7912042b" providerId="AD" clId="Web-{FD8B1C9B-AD87-073B-74A6-A79348F1A2C9}" dt="2024-12-09T15:30:45.718" v="1254"/>
          <ac:spMkLst>
            <pc:docMk/>
            <pc:sldMk cId="3073961649" sldId="262"/>
            <ac:spMk id="9" creationId="{B368E167-B2D7-4904-BB6B-AE0486A2C6F8}"/>
          </ac:spMkLst>
        </pc:spChg>
        <pc:spChg chg="add">
          <ac:chgData name="Fogel, Antigone" userId="S::af2323@ic.ac.uk::f9a0a84f-3cae-4e0b-b884-bfab7912042b" providerId="AD" clId="Web-{FD8B1C9B-AD87-073B-74A6-A79348F1A2C9}" dt="2024-12-09T15:30:45.718" v="1254"/>
          <ac:spMkLst>
            <pc:docMk/>
            <pc:sldMk cId="3073961649" sldId="262"/>
            <ac:spMk id="10" creationId="{E5EBF8F5-ABE5-4029-A8FC-4E32622D70A6}"/>
          </ac:spMkLst>
        </pc:spChg>
        <pc:spChg chg="add">
          <ac:chgData name="Fogel, Antigone" userId="S::af2323@ic.ac.uk::f9a0a84f-3cae-4e0b-b884-bfab7912042b" providerId="AD" clId="Web-{FD8B1C9B-AD87-073B-74A6-A79348F1A2C9}" dt="2024-12-09T15:30:45.718" v="1254"/>
          <ac:spMkLst>
            <pc:docMk/>
            <pc:sldMk cId="3073961649" sldId="262"/>
            <ac:spMk id="11" creationId="{33E49524-66B4-4DB0-AD09-DC8B9874E1B3}"/>
          </ac:spMkLst>
        </pc:spChg>
        <pc:spChg chg="add">
          <ac:chgData name="Fogel, Antigone" userId="S::af2323@ic.ac.uk::f9a0a84f-3cae-4e0b-b884-bfab7912042b" providerId="AD" clId="Web-{FD8B1C9B-AD87-073B-74A6-A79348F1A2C9}" dt="2024-12-09T15:30:45.718" v="1254"/>
          <ac:spMkLst>
            <pc:docMk/>
            <pc:sldMk cId="3073961649" sldId="262"/>
            <ac:spMk id="12" creationId="{70A21480-D93D-46BE-9A94-B5A80469DF68}"/>
          </ac:spMkLst>
        </pc:spChg>
        <pc:picChg chg="add">
          <ac:chgData name="Fogel, Antigone" userId="S::af2323@ic.ac.uk::f9a0a84f-3cae-4e0b-b884-bfab7912042b" providerId="AD" clId="Web-{FD8B1C9B-AD87-073B-74A6-A79348F1A2C9}" dt="2024-12-09T15:30:45.718" v="1254"/>
          <ac:picMkLst>
            <pc:docMk/>
            <pc:sldMk cId="3073961649" sldId="262"/>
            <ac:picMk id="6" creationId="{25266208-D416-9577-2DFB-21E246C24A30}"/>
          </ac:picMkLst>
        </pc:picChg>
        <pc:picChg chg="add">
          <ac:chgData name="Fogel, Antigone" userId="S::af2323@ic.ac.uk::f9a0a84f-3cae-4e0b-b884-bfab7912042b" providerId="AD" clId="Web-{FD8B1C9B-AD87-073B-74A6-A79348F1A2C9}" dt="2024-12-09T15:30:45.718" v="1254"/>
          <ac:picMkLst>
            <pc:docMk/>
            <pc:sldMk cId="3073961649" sldId="262"/>
            <ac:picMk id="7" creationId="{9557D228-EE73-9F43-9AD2-6255B126898A}"/>
          </ac:picMkLst>
        </pc:picChg>
      </pc:sldChg>
      <pc:sldChg chg="modSp new del ord">
        <pc:chgData name="Fogel, Antigone" userId="S::af2323@ic.ac.uk::f9a0a84f-3cae-4e0b-b884-bfab7912042b" providerId="AD" clId="Web-{FD8B1C9B-AD87-073B-74A6-A79348F1A2C9}" dt="2024-12-09T12:29:19.249" v="1150"/>
        <pc:sldMkLst>
          <pc:docMk/>
          <pc:sldMk cId="191961176" sldId="263"/>
        </pc:sldMkLst>
      </pc:sldChg>
      <pc:sldChg chg="modSp new del mod">
        <pc:chgData name="Fogel, Antigone" userId="S::af2323@ic.ac.uk::f9a0a84f-3cae-4e0b-b884-bfab7912042b" providerId="AD" clId="Web-{FD8B1C9B-AD87-073B-74A6-A79348F1A2C9}" dt="2024-12-09T15:53:43.257" v="1386"/>
        <pc:sldMkLst>
          <pc:docMk/>
          <pc:sldMk cId="3515759873" sldId="264"/>
        </pc:sldMkLst>
      </pc:sldChg>
      <pc:sldChg chg="addSp delSp modSp new del mod">
        <pc:chgData name="Fogel, Antigone" userId="S::af2323@ic.ac.uk::f9a0a84f-3cae-4e0b-b884-bfab7912042b" providerId="AD" clId="Web-{FD8B1C9B-AD87-073B-74A6-A79348F1A2C9}" dt="2024-12-09T16:27:13.424" v="1576"/>
        <pc:sldMkLst>
          <pc:docMk/>
          <pc:sldMk cId="3629544720" sldId="265"/>
        </pc:sldMkLst>
      </pc:sldChg>
      <pc:sldChg chg="addSp delSp modSp new del mod modNotes">
        <pc:chgData name="Fogel, Antigone" userId="S::af2323@ic.ac.uk::f9a0a84f-3cae-4e0b-b884-bfab7912042b" providerId="AD" clId="Web-{FD8B1C9B-AD87-073B-74A6-A79348F1A2C9}" dt="2024-12-09T16:29:07.818" v="1600"/>
        <pc:sldMkLst>
          <pc:docMk/>
          <pc:sldMk cId="3384977435" sldId="266"/>
        </pc:sldMkLst>
      </pc:sldChg>
      <pc:sldChg chg="addSp delSp modSp new mod">
        <pc:chgData name="Fogel, Antigone" userId="S::af2323@ic.ac.uk::f9a0a84f-3cae-4e0b-b884-bfab7912042b" providerId="AD" clId="Web-{FD8B1C9B-AD87-073B-74A6-A79348F1A2C9}" dt="2024-12-09T16:38:25.037" v="1735" actId="20577"/>
        <pc:sldMkLst>
          <pc:docMk/>
          <pc:sldMk cId="3363013727" sldId="267"/>
        </pc:sldMkLst>
      </pc:sldChg>
      <pc:sldChg chg="addSp delSp modSp new del mod">
        <pc:chgData name="Fogel, Antigone" userId="S::af2323@ic.ac.uk::f9a0a84f-3cae-4e0b-b884-bfab7912042b" providerId="AD" clId="Web-{FD8B1C9B-AD87-073B-74A6-A79348F1A2C9}" dt="2024-12-09T16:37:33.145" v="1724"/>
        <pc:sldMkLst>
          <pc:docMk/>
          <pc:sldMk cId="3062880759" sldId="268"/>
        </pc:sldMkLst>
      </pc:sldChg>
      <pc:sldChg chg="addSp delSp modSp new modNotes">
        <pc:chgData name="Fogel, Antigone" userId="S::af2323@ic.ac.uk::f9a0a84f-3cae-4e0b-b884-bfab7912042b" providerId="AD" clId="Web-{FD8B1C9B-AD87-073B-74A6-A79348F1A2C9}" dt="2024-12-09T16:28:54.771" v="1597"/>
        <pc:sldMkLst>
          <pc:docMk/>
          <pc:sldMk cId="2424215992" sldId="269"/>
        </pc:sldMkLst>
        <pc:spChg chg="add">
          <ac:chgData name="Fogel, Antigone" userId="S::af2323@ic.ac.uk::f9a0a84f-3cae-4e0b-b884-bfab7912042b" providerId="AD" clId="Web-{FD8B1C9B-AD87-073B-74A6-A79348F1A2C9}" dt="2024-12-09T15:31:50.345" v="1261"/>
          <ac:spMkLst>
            <pc:docMk/>
            <pc:sldMk cId="2424215992" sldId="269"/>
            <ac:spMk id="6" creationId="{81056734-E2DC-0247-E66E-703E7806DECC}"/>
          </ac:spMkLst>
        </pc:spChg>
        <pc:spChg chg="add mod">
          <ac:chgData name="Fogel, Antigone" userId="S::af2323@ic.ac.uk::f9a0a84f-3cae-4e0b-b884-bfab7912042b" providerId="AD" clId="Web-{FD8B1C9B-AD87-073B-74A6-A79348F1A2C9}" dt="2024-12-09T15:34:48.944" v="1281" actId="14100"/>
          <ac:spMkLst>
            <pc:docMk/>
            <pc:sldMk cId="2424215992" sldId="269"/>
            <ac:spMk id="8" creationId="{9728A18E-F0EE-0259-DE36-4142FFF4921B}"/>
          </ac:spMkLst>
        </pc:spChg>
        <pc:spChg chg="add mod">
          <ac:chgData name="Fogel, Antigone" userId="S::af2323@ic.ac.uk::f9a0a84f-3cae-4e0b-b884-bfab7912042b" providerId="AD" clId="Web-{FD8B1C9B-AD87-073B-74A6-A79348F1A2C9}" dt="2024-12-09T16:27:04.518" v="1559" actId="1076"/>
          <ac:spMkLst>
            <pc:docMk/>
            <pc:sldMk cId="2424215992" sldId="269"/>
            <ac:spMk id="14" creationId="{4F51FA3B-6C1C-F363-4AC1-EE89B89E1DAA}"/>
          </ac:spMkLst>
        </pc:spChg>
        <pc:spChg chg="add mod">
          <ac:chgData name="Fogel, Antigone" userId="S::af2323@ic.ac.uk::f9a0a84f-3cae-4e0b-b884-bfab7912042b" providerId="AD" clId="Web-{FD8B1C9B-AD87-073B-74A6-A79348F1A2C9}" dt="2024-12-09T16:27:04.518" v="1560" actId="1076"/>
          <ac:spMkLst>
            <pc:docMk/>
            <pc:sldMk cId="2424215992" sldId="269"/>
            <ac:spMk id="15" creationId="{E81BE918-0772-8C00-46CD-9B60C007CB48}"/>
          </ac:spMkLst>
        </pc:spChg>
        <pc:spChg chg="add mod">
          <ac:chgData name="Fogel, Antigone" userId="S::af2323@ic.ac.uk::f9a0a84f-3cae-4e0b-b884-bfab7912042b" providerId="AD" clId="Web-{FD8B1C9B-AD87-073B-74A6-A79348F1A2C9}" dt="2024-12-09T16:27:04.533" v="1561" actId="1076"/>
          <ac:spMkLst>
            <pc:docMk/>
            <pc:sldMk cId="2424215992" sldId="269"/>
            <ac:spMk id="16" creationId="{25E1B3DB-A18D-CED3-6C6F-36A21B3F7BC9}"/>
          </ac:spMkLst>
        </pc:spChg>
        <pc:spChg chg="add mod">
          <ac:chgData name="Fogel, Antigone" userId="S::af2323@ic.ac.uk::f9a0a84f-3cae-4e0b-b884-bfab7912042b" providerId="AD" clId="Web-{FD8B1C9B-AD87-073B-74A6-A79348F1A2C9}" dt="2024-12-09T16:27:04.533" v="1562" actId="1076"/>
          <ac:spMkLst>
            <pc:docMk/>
            <pc:sldMk cId="2424215992" sldId="269"/>
            <ac:spMk id="18" creationId="{08DC8260-D747-888B-E3B1-FEA001DD9B27}"/>
          </ac:spMkLst>
        </pc:spChg>
        <pc:spChg chg="add mod">
          <ac:chgData name="Fogel, Antigone" userId="S::af2323@ic.ac.uk::f9a0a84f-3cae-4e0b-b884-bfab7912042b" providerId="AD" clId="Web-{FD8B1C9B-AD87-073B-74A6-A79348F1A2C9}" dt="2024-12-09T16:27:04.549" v="1563" actId="1076"/>
          <ac:spMkLst>
            <pc:docMk/>
            <pc:sldMk cId="2424215992" sldId="269"/>
            <ac:spMk id="19" creationId="{207C674B-530F-5E76-F9C3-025492DA452C}"/>
          </ac:spMkLst>
        </pc:spChg>
        <pc:spChg chg="add mod">
          <ac:chgData name="Fogel, Antigone" userId="S::af2323@ic.ac.uk::f9a0a84f-3cae-4e0b-b884-bfab7912042b" providerId="AD" clId="Web-{FD8B1C9B-AD87-073B-74A6-A79348F1A2C9}" dt="2024-12-09T16:27:04.549" v="1564" actId="1076"/>
          <ac:spMkLst>
            <pc:docMk/>
            <pc:sldMk cId="2424215992" sldId="269"/>
            <ac:spMk id="20" creationId="{A5569595-D932-DBCE-BBA3-02D71291ACAD}"/>
          </ac:spMkLst>
        </pc:spChg>
        <pc:spChg chg="add mod">
          <ac:chgData name="Fogel, Antigone" userId="S::af2323@ic.ac.uk::f9a0a84f-3cae-4e0b-b884-bfab7912042b" providerId="AD" clId="Web-{FD8B1C9B-AD87-073B-74A6-A79348F1A2C9}" dt="2024-12-09T16:27:04.565" v="1565" actId="1076"/>
          <ac:spMkLst>
            <pc:docMk/>
            <pc:sldMk cId="2424215992" sldId="269"/>
            <ac:spMk id="21" creationId="{2A723089-A10D-19D6-209D-472A2AE935D2}"/>
          </ac:spMkLst>
        </pc:spChg>
        <pc:spChg chg="add mod">
          <ac:chgData name="Fogel, Antigone" userId="S::af2323@ic.ac.uk::f9a0a84f-3cae-4e0b-b884-bfab7912042b" providerId="AD" clId="Web-{FD8B1C9B-AD87-073B-74A6-A79348F1A2C9}" dt="2024-12-09T16:27:04.580" v="1566" actId="1076"/>
          <ac:spMkLst>
            <pc:docMk/>
            <pc:sldMk cId="2424215992" sldId="269"/>
            <ac:spMk id="22" creationId="{37F3EBAA-4CF0-0E18-B37D-F5CF915AB88E}"/>
          </ac:spMkLst>
        </pc:spChg>
        <pc:spChg chg="add mod">
          <ac:chgData name="Fogel, Antigone" userId="S::af2323@ic.ac.uk::f9a0a84f-3cae-4e0b-b884-bfab7912042b" providerId="AD" clId="Web-{FD8B1C9B-AD87-073B-74A6-A79348F1A2C9}" dt="2024-12-09T16:27:04.580" v="1567" actId="1076"/>
          <ac:spMkLst>
            <pc:docMk/>
            <pc:sldMk cId="2424215992" sldId="269"/>
            <ac:spMk id="30" creationId="{6AE378A3-4FCC-D169-02B4-B1CC67E624E6}"/>
          </ac:spMkLst>
        </pc:spChg>
        <pc:spChg chg="add mod">
          <ac:chgData name="Fogel, Antigone" userId="S::af2323@ic.ac.uk::f9a0a84f-3cae-4e0b-b884-bfab7912042b" providerId="AD" clId="Web-{FD8B1C9B-AD87-073B-74A6-A79348F1A2C9}" dt="2024-12-09T16:27:04.596" v="1568" actId="1076"/>
          <ac:spMkLst>
            <pc:docMk/>
            <pc:sldMk cId="2424215992" sldId="269"/>
            <ac:spMk id="36" creationId="{5DB1B7D4-EEE0-A646-A8CB-60CB93B2674E}"/>
          </ac:spMkLst>
        </pc:spChg>
        <pc:grpChg chg="add mod">
          <ac:chgData name="Fogel, Antigone" userId="S::af2323@ic.ac.uk::f9a0a84f-3cae-4e0b-b884-bfab7912042b" providerId="AD" clId="Web-{FD8B1C9B-AD87-073B-74A6-A79348F1A2C9}" dt="2024-12-09T16:27:53.066" v="1581" actId="1076"/>
          <ac:grpSpMkLst>
            <pc:docMk/>
            <pc:sldMk cId="2424215992" sldId="269"/>
            <ac:grpSpMk id="4" creationId="{9F42DF98-F3D5-233D-81B4-C9EB2EE951C4}"/>
          </ac:grpSpMkLst>
        </pc:grpChg>
        <pc:picChg chg="add">
          <ac:chgData name="Fogel, Antigone" userId="S::af2323@ic.ac.uk::f9a0a84f-3cae-4e0b-b884-bfab7912042b" providerId="AD" clId="Web-{FD8B1C9B-AD87-073B-74A6-A79348F1A2C9}" dt="2024-12-09T15:31:50.345" v="1261"/>
          <ac:picMkLst>
            <pc:docMk/>
            <pc:sldMk cId="2424215992" sldId="269"/>
            <ac:picMk id="5" creationId="{DFA9A6A2-6CED-DC23-8CE7-B622AFC40E7C}"/>
          </ac:picMkLst>
        </pc:picChg>
        <pc:picChg chg="add">
          <ac:chgData name="Fogel, Antigone" userId="S::af2323@ic.ac.uk::f9a0a84f-3cae-4e0b-b884-bfab7912042b" providerId="AD" clId="Web-{FD8B1C9B-AD87-073B-74A6-A79348F1A2C9}" dt="2024-12-09T15:31:50.345" v="1261"/>
          <ac:picMkLst>
            <pc:docMk/>
            <pc:sldMk cId="2424215992" sldId="269"/>
            <ac:picMk id="7" creationId="{576A080E-148A-76F7-82B3-8AF58800FDD0}"/>
          </ac:picMkLst>
        </pc:picChg>
        <pc:picChg chg="add mod">
          <ac:chgData name="Fogel, Antigone" userId="S::af2323@ic.ac.uk::f9a0a84f-3cae-4e0b-b884-bfab7912042b" providerId="AD" clId="Web-{FD8B1C9B-AD87-073B-74A6-A79348F1A2C9}" dt="2024-12-09T16:27:04.596" v="1569" actId="1076"/>
          <ac:picMkLst>
            <pc:docMk/>
            <pc:sldMk cId="2424215992" sldId="269"/>
            <ac:picMk id="44" creationId="{C3356732-530B-7AD8-AD80-097178BE2E50}"/>
          </ac:picMkLst>
        </pc:picChg>
        <pc:picChg chg="add mod">
          <ac:chgData name="Fogel, Antigone" userId="S::af2323@ic.ac.uk::f9a0a84f-3cae-4e0b-b884-bfab7912042b" providerId="AD" clId="Web-{FD8B1C9B-AD87-073B-74A6-A79348F1A2C9}" dt="2024-12-09T16:27:04.611" v="1570" actId="1076"/>
          <ac:picMkLst>
            <pc:docMk/>
            <pc:sldMk cId="2424215992" sldId="269"/>
            <ac:picMk id="45" creationId="{2F26764D-EE26-4EAC-A162-853415A061F9}"/>
          </ac:picMkLst>
        </pc:picChg>
        <pc:picChg chg="add mod">
          <ac:chgData name="Fogel, Antigone" userId="S::af2323@ic.ac.uk::f9a0a84f-3cae-4e0b-b884-bfab7912042b" providerId="AD" clId="Web-{FD8B1C9B-AD87-073B-74A6-A79348F1A2C9}" dt="2024-12-09T16:27:04.611" v="1571" actId="1076"/>
          <ac:picMkLst>
            <pc:docMk/>
            <pc:sldMk cId="2424215992" sldId="269"/>
            <ac:picMk id="46" creationId="{2AD7DC92-1497-1FBB-9743-01CE58E24639}"/>
          </ac:picMkLst>
        </pc:picChg>
        <pc:picChg chg="add mod">
          <ac:chgData name="Fogel, Antigone" userId="S::af2323@ic.ac.uk::f9a0a84f-3cae-4e0b-b884-bfab7912042b" providerId="AD" clId="Web-{FD8B1C9B-AD87-073B-74A6-A79348F1A2C9}" dt="2024-12-09T16:27:04.627" v="1572" actId="1076"/>
          <ac:picMkLst>
            <pc:docMk/>
            <pc:sldMk cId="2424215992" sldId="269"/>
            <ac:picMk id="47" creationId="{06334A55-C28F-8B98-837F-7F204EBE00C9}"/>
          </ac:picMkLst>
        </pc:picChg>
        <pc:picChg chg="add mod">
          <ac:chgData name="Fogel, Antigone" userId="S::af2323@ic.ac.uk::f9a0a84f-3cae-4e0b-b884-bfab7912042b" providerId="AD" clId="Web-{FD8B1C9B-AD87-073B-74A6-A79348F1A2C9}" dt="2024-12-09T16:27:04.658" v="1574" actId="1076"/>
          <ac:picMkLst>
            <pc:docMk/>
            <pc:sldMk cId="2424215992" sldId="269"/>
            <ac:picMk id="50" creationId="{3AC3CD88-8177-F722-9AFB-2DAE253662D8}"/>
          </ac:picMkLst>
        </pc:picChg>
        <pc:picChg chg="add mod">
          <ac:chgData name="Fogel, Antigone" userId="S::af2323@ic.ac.uk::f9a0a84f-3cae-4e0b-b884-bfab7912042b" providerId="AD" clId="Web-{FD8B1C9B-AD87-073B-74A6-A79348F1A2C9}" dt="2024-12-09T16:27:04.674" v="1575" actId="1076"/>
          <ac:picMkLst>
            <pc:docMk/>
            <pc:sldMk cId="2424215992" sldId="269"/>
            <ac:picMk id="51" creationId="{DB5FC156-486B-2CC1-D3A3-707CBDE23887}"/>
          </ac:picMkLst>
        </pc:picChg>
      </pc:sldChg>
      <pc:sldChg chg="addSp delSp modSp new modNotes">
        <pc:chgData name="Fogel, Antigone" userId="S::af2323@ic.ac.uk::f9a0a84f-3cae-4e0b-b884-bfab7912042b" providerId="AD" clId="Web-{FD8B1C9B-AD87-073B-74A6-A79348F1A2C9}" dt="2024-12-09T16:36:30.362" v="1723" actId="20577"/>
        <pc:sldMkLst>
          <pc:docMk/>
          <pc:sldMk cId="1454990669" sldId="270"/>
        </pc:sldMkLst>
        <pc:spChg chg="add mod">
          <ac:chgData name="Fogel, Antigone" userId="S::af2323@ic.ac.uk::f9a0a84f-3cae-4e0b-b884-bfab7912042b" providerId="AD" clId="Web-{FD8B1C9B-AD87-073B-74A6-A79348F1A2C9}" dt="2024-12-09T16:30:09.523" v="1609" actId="20577"/>
          <ac:spMkLst>
            <pc:docMk/>
            <pc:sldMk cId="1454990669" sldId="270"/>
            <ac:spMk id="11" creationId="{2521CD5F-6F28-A962-7BC2-9209F7D902E6}"/>
          </ac:spMkLst>
        </pc:spChg>
        <pc:spChg chg="add mod">
          <ac:chgData name="Fogel, Antigone" userId="S::af2323@ic.ac.uk::f9a0a84f-3cae-4e0b-b884-bfab7912042b" providerId="AD" clId="Web-{FD8B1C9B-AD87-073B-74A6-A79348F1A2C9}" dt="2024-12-09T16:34:09.186" v="1683" actId="1076"/>
          <ac:spMkLst>
            <pc:docMk/>
            <pc:sldMk cId="1454990669" sldId="270"/>
            <ac:spMk id="16" creationId="{25D02A04-CFF0-E213-90AF-DE81665F3347}"/>
          </ac:spMkLst>
        </pc:spChg>
        <pc:spChg chg="add">
          <ac:chgData name="Fogel, Antigone" userId="S::af2323@ic.ac.uk::f9a0a84f-3cae-4e0b-b884-bfab7912042b" providerId="AD" clId="Web-{FD8B1C9B-AD87-073B-74A6-A79348F1A2C9}" dt="2024-12-09T16:34:25.546" v="1688"/>
          <ac:spMkLst>
            <pc:docMk/>
            <pc:sldMk cId="1454990669" sldId="270"/>
            <ac:spMk id="26" creationId="{C6F80BF3-62B4-E7B5-93A8-5CBC83D39D38}"/>
          </ac:spMkLst>
        </pc:spChg>
        <pc:spChg chg="add mod">
          <ac:chgData name="Fogel, Antigone" userId="S::af2323@ic.ac.uk::f9a0a84f-3cae-4e0b-b884-bfab7912042b" providerId="AD" clId="Web-{FD8B1C9B-AD87-073B-74A6-A79348F1A2C9}" dt="2024-12-09T16:35:18.641" v="1692" actId="1076"/>
          <ac:spMkLst>
            <pc:docMk/>
            <pc:sldMk cId="1454990669" sldId="270"/>
            <ac:spMk id="28" creationId="{C12DCB92-1EE7-AEBD-D03E-09FCF5B07015}"/>
          </ac:spMkLst>
        </pc:spChg>
        <pc:spChg chg="add mod">
          <ac:chgData name="Fogel, Antigone" userId="S::af2323@ic.ac.uk::f9a0a84f-3cae-4e0b-b884-bfab7912042b" providerId="AD" clId="Web-{FD8B1C9B-AD87-073B-74A6-A79348F1A2C9}" dt="2024-12-09T16:36:08.986" v="1708" actId="14100"/>
          <ac:spMkLst>
            <pc:docMk/>
            <pc:sldMk cId="1454990669" sldId="270"/>
            <ac:spMk id="29" creationId="{183C62DC-F91A-2DBC-A4D9-EB2E309B3D2E}"/>
          </ac:spMkLst>
        </pc:spChg>
        <pc:spChg chg="add mod">
          <ac:chgData name="Fogel, Antigone" userId="S::af2323@ic.ac.uk::f9a0a84f-3cae-4e0b-b884-bfab7912042b" providerId="AD" clId="Web-{FD8B1C9B-AD87-073B-74A6-A79348F1A2C9}" dt="2024-12-09T16:36:30.362" v="1723" actId="20577"/>
          <ac:spMkLst>
            <pc:docMk/>
            <pc:sldMk cId="1454990669" sldId="270"/>
            <ac:spMk id="42" creationId="{67D7C15F-D191-C875-22AE-7CE85CBC7A87}"/>
          </ac:spMkLst>
        </pc:spChg>
        <pc:grpChg chg="add">
          <ac:chgData name="Fogel, Antigone" userId="S::af2323@ic.ac.uk::f9a0a84f-3cae-4e0b-b884-bfab7912042b" providerId="AD" clId="Web-{FD8B1C9B-AD87-073B-74A6-A79348F1A2C9}" dt="2024-12-09T16:28:01.629" v="1582"/>
          <ac:grpSpMkLst>
            <pc:docMk/>
            <pc:sldMk cId="1454990669" sldId="270"/>
            <ac:grpSpMk id="7" creationId="{36245F25-8679-3678-FF0A-CAD24BB73A21}"/>
          </ac:grpSpMkLst>
        </pc:grpChg>
        <pc:picChg chg="add">
          <ac:chgData name="Fogel, Antigone" userId="S::af2323@ic.ac.uk::f9a0a84f-3cae-4e0b-b884-bfab7912042b" providerId="AD" clId="Web-{FD8B1C9B-AD87-073B-74A6-A79348F1A2C9}" dt="2024-12-09T16:28:01.644" v="1583"/>
          <ac:picMkLst>
            <pc:docMk/>
            <pc:sldMk cId="1454990669" sldId="270"/>
            <ac:picMk id="9" creationId="{91B337CE-9EDA-0169-0117-EA34466D1DA7}"/>
          </ac:picMkLst>
        </pc:picChg>
        <pc:picChg chg="add">
          <ac:chgData name="Fogel, Antigone" userId="S::af2323@ic.ac.uk::f9a0a84f-3cae-4e0b-b884-bfab7912042b" providerId="AD" clId="Web-{FD8B1C9B-AD87-073B-74A6-A79348F1A2C9}" dt="2024-12-09T16:32:28.746" v="1643"/>
          <ac:picMkLst>
            <pc:docMk/>
            <pc:sldMk cId="1454990669" sldId="270"/>
            <ac:picMk id="15" creationId="{B2506539-E9B1-94B4-1A73-20DCA69507C0}"/>
          </ac:picMkLst>
        </pc:picChg>
        <pc:picChg chg="add">
          <ac:chgData name="Fogel, Antigone" userId="S::af2323@ic.ac.uk::f9a0a84f-3cae-4e0b-b884-bfab7912042b" providerId="AD" clId="Web-{FD8B1C9B-AD87-073B-74A6-A79348F1A2C9}" dt="2024-12-09T16:34:25.499" v="1684"/>
          <ac:picMkLst>
            <pc:docMk/>
            <pc:sldMk cId="1454990669" sldId="270"/>
            <ac:picMk id="18" creationId="{27ED3A4B-4E65-55CD-5385-052DA4F1C6F7}"/>
          </ac:picMkLst>
        </pc:picChg>
        <pc:picChg chg="add">
          <ac:chgData name="Fogel, Antigone" userId="S::af2323@ic.ac.uk::f9a0a84f-3cae-4e0b-b884-bfab7912042b" providerId="AD" clId="Web-{FD8B1C9B-AD87-073B-74A6-A79348F1A2C9}" dt="2024-12-09T16:34:25.515" v="1685"/>
          <ac:picMkLst>
            <pc:docMk/>
            <pc:sldMk cId="1454990669" sldId="270"/>
            <ac:picMk id="20" creationId="{B3AA5B73-708F-D3C5-A9A5-B8E71907EDA1}"/>
          </ac:picMkLst>
        </pc:picChg>
        <pc:picChg chg="add">
          <ac:chgData name="Fogel, Antigone" userId="S::af2323@ic.ac.uk::f9a0a84f-3cae-4e0b-b884-bfab7912042b" providerId="AD" clId="Web-{FD8B1C9B-AD87-073B-74A6-A79348F1A2C9}" dt="2024-12-09T16:34:25.530" v="1686"/>
          <ac:picMkLst>
            <pc:docMk/>
            <pc:sldMk cId="1454990669" sldId="270"/>
            <ac:picMk id="22" creationId="{54337FDF-BFDF-93AC-1A82-58FE13AC083C}"/>
          </ac:picMkLst>
        </pc:picChg>
        <pc:picChg chg="add mod">
          <ac:chgData name="Fogel, Antigone" userId="S::af2323@ic.ac.uk::f9a0a84f-3cae-4e0b-b884-bfab7912042b" providerId="AD" clId="Web-{FD8B1C9B-AD87-073B-74A6-A79348F1A2C9}" dt="2024-12-09T16:34:40.359" v="1691" actId="688"/>
          <ac:picMkLst>
            <pc:docMk/>
            <pc:sldMk cId="1454990669" sldId="270"/>
            <ac:picMk id="24" creationId="{D38241CC-06B3-3AB2-A106-98B26A21CD4C}"/>
          </ac:picMkLst>
        </pc:picChg>
      </pc:sldChg>
      <pc:sldChg chg="addSp delSp new">
        <pc:chgData name="Fogel, Antigone" userId="S::af2323@ic.ac.uk::f9a0a84f-3cae-4e0b-b884-bfab7912042b" providerId="AD" clId="Web-{FD8B1C9B-AD87-073B-74A6-A79348F1A2C9}" dt="2024-12-09T16:38:32.428" v="1739"/>
        <pc:sldMkLst>
          <pc:docMk/>
          <pc:sldMk cId="3707938713" sldId="271"/>
        </pc:sldMkLst>
        <pc:spChg chg="add">
          <ac:chgData name="Fogel, Antigone" userId="S::af2323@ic.ac.uk::f9a0a84f-3cae-4e0b-b884-bfab7912042b" providerId="AD" clId="Web-{FD8B1C9B-AD87-073B-74A6-A79348F1A2C9}" dt="2024-12-09T16:38:26.990" v="1737"/>
          <ac:spMkLst>
            <pc:docMk/>
            <pc:sldMk cId="3707938713" sldId="271"/>
            <ac:spMk id="5" creationId="{B7562FBD-F6E1-3A3C-4D53-B5887AC7FB9B}"/>
          </ac:spMkLst>
        </pc:spChg>
        <pc:spChg chg="add">
          <ac:chgData name="Fogel, Antigone" userId="S::af2323@ic.ac.uk::f9a0a84f-3cae-4e0b-b884-bfab7912042b" providerId="AD" clId="Web-{FD8B1C9B-AD87-073B-74A6-A79348F1A2C9}" dt="2024-12-09T16:38:26.990" v="1737"/>
          <ac:spMkLst>
            <pc:docMk/>
            <pc:sldMk cId="3707938713" sldId="271"/>
            <ac:spMk id="6" creationId="{61AB21C2-C324-DDFA-9521-72BE8E26AD9D}"/>
          </ac:spMkLst>
        </pc:spChg>
        <pc:spChg chg="add">
          <ac:chgData name="Fogel, Antigone" userId="S::af2323@ic.ac.uk::f9a0a84f-3cae-4e0b-b884-bfab7912042b" providerId="AD" clId="Web-{FD8B1C9B-AD87-073B-74A6-A79348F1A2C9}" dt="2024-12-09T16:38:26.990" v="1737"/>
          <ac:spMkLst>
            <pc:docMk/>
            <pc:sldMk cId="3707938713" sldId="271"/>
            <ac:spMk id="7" creationId="{DC931C00-D8A6-857E-0249-B2F07FF01EC5}"/>
          </ac:spMkLst>
        </pc:spChg>
        <pc:grpChg chg="add">
          <ac:chgData name="Fogel, Antigone" userId="S::af2323@ic.ac.uk::f9a0a84f-3cae-4e0b-b884-bfab7912042b" providerId="AD" clId="Web-{FD8B1C9B-AD87-073B-74A6-A79348F1A2C9}" dt="2024-12-09T16:38:26.990" v="1737"/>
          <ac:grpSpMkLst>
            <pc:docMk/>
            <pc:sldMk cId="3707938713" sldId="271"/>
            <ac:grpSpMk id="4" creationId="{16304BD1-2C64-1E46-1095-EBF2B642D5F3}"/>
          </ac:grpSpMkLst>
        </pc:grpChg>
      </pc:sldChg>
      <pc:sldChg chg="addSp delSp new">
        <pc:chgData name="Fogel, Antigone" userId="S::af2323@ic.ac.uk::f9a0a84f-3cae-4e0b-b884-bfab7912042b" providerId="AD" clId="Web-{FD8B1C9B-AD87-073B-74A6-A79348F1A2C9}" dt="2024-12-09T16:38:44.553" v="1743"/>
        <pc:sldMkLst>
          <pc:docMk/>
          <pc:sldMk cId="2050956588" sldId="272"/>
        </pc:sldMkLst>
        <pc:spChg chg="add">
          <ac:chgData name="Fogel, Antigone" userId="S::af2323@ic.ac.uk::f9a0a84f-3cae-4e0b-b884-bfab7912042b" providerId="AD" clId="Web-{FD8B1C9B-AD87-073B-74A6-A79348F1A2C9}" dt="2024-12-09T16:38:44.553" v="1743"/>
          <ac:spMkLst>
            <pc:docMk/>
            <pc:sldMk cId="2050956588" sldId="272"/>
            <ac:spMk id="6" creationId="{CFCBAA90-93BE-A353-223F-1B414F5747F0}"/>
          </ac:spMkLst>
        </pc:spChg>
        <pc:spChg chg="add">
          <ac:chgData name="Fogel, Antigone" userId="S::af2323@ic.ac.uk::f9a0a84f-3cae-4e0b-b884-bfab7912042b" providerId="AD" clId="Web-{FD8B1C9B-AD87-073B-74A6-A79348F1A2C9}" dt="2024-12-09T16:38:44.553" v="1743"/>
          <ac:spMkLst>
            <pc:docMk/>
            <pc:sldMk cId="2050956588" sldId="272"/>
            <ac:spMk id="7" creationId="{688B0B6F-FBD7-46DB-B187-98A03CE69CB0}"/>
          </ac:spMkLst>
        </pc:spChg>
        <pc:grpChg chg="add">
          <ac:chgData name="Fogel, Antigone" userId="S::af2323@ic.ac.uk::f9a0a84f-3cae-4e0b-b884-bfab7912042b" providerId="AD" clId="Web-{FD8B1C9B-AD87-073B-74A6-A79348F1A2C9}" dt="2024-12-09T16:38:44.553" v="1743"/>
          <ac:grpSpMkLst>
            <pc:docMk/>
            <pc:sldMk cId="2050956588" sldId="272"/>
            <ac:grpSpMk id="4" creationId="{A305E6B2-0D0D-2A84-83DE-ECC1FE6630F5}"/>
          </ac:grpSpMkLst>
        </pc:grpChg>
        <pc:picChg chg="add">
          <ac:chgData name="Fogel, Antigone" userId="S::af2323@ic.ac.uk::f9a0a84f-3cae-4e0b-b884-bfab7912042b" providerId="AD" clId="Web-{FD8B1C9B-AD87-073B-74A6-A79348F1A2C9}" dt="2024-12-09T16:38:44.553" v="1743"/>
          <ac:picMkLst>
            <pc:docMk/>
            <pc:sldMk cId="2050956588" sldId="272"/>
            <ac:picMk id="5" creationId="{160F80EE-14A0-78EA-FC74-CC0FCF94EFA3}"/>
          </ac:picMkLst>
        </pc:picChg>
      </pc:sldChg>
      <pc:sldMasterChg chg="mod setBg modSldLayout">
        <pc:chgData name="Fogel, Antigone" userId="S::af2323@ic.ac.uk::f9a0a84f-3cae-4e0b-b884-bfab7912042b" providerId="AD" clId="Web-{FD8B1C9B-AD87-073B-74A6-A79348F1A2C9}" dt="2024-12-09T15:31:26.594" v="1259"/>
        <pc:sldMasterMkLst>
          <pc:docMk/>
          <pc:sldMasterMk cId="2460954070" sldId="2147483660"/>
        </pc:sldMasterMkLst>
        <pc:sldLayoutChg chg="mod">
          <pc:chgData name="Fogel, Antigone" userId="S::af2323@ic.ac.uk::f9a0a84f-3cae-4e0b-b884-bfab7912042b" providerId="AD" clId="Web-{FD8B1C9B-AD87-073B-74A6-A79348F1A2C9}" dt="2024-12-09T15:31:26.594" v="1259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">
          <pc:chgData name="Fogel, Antigone" userId="S::af2323@ic.ac.uk::f9a0a84f-3cae-4e0b-b884-bfab7912042b" providerId="AD" clId="Web-{FD8B1C9B-AD87-073B-74A6-A79348F1A2C9}" dt="2024-12-09T15:31:26.594" v="1259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">
          <pc:chgData name="Fogel, Antigone" userId="S::af2323@ic.ac.uk::f9a0a84f-3cae-4e0b-b884-bfab7912042b" providerId="AD" clId="Web-{FD8B1C9B-AD87-073B-74A6-A79348F1A2C9}" dt="2024-12-09T15:31:26.594" v="1259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">
          <pc:chgData name="Fogel, Antigone" userId="S::af2323@ic.ac.uk::f9a0a84f-3cae-4e0b-b884-bfab7912042b" providerId="AD" clId="Web-{FD8B1C9B-AD87-073B-74A6-A79348F1A2C9}" dt="2024-12-09T15:31:26.594" v="1259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">
          <pc:chgData name="Fogel, Antigone" userId="S::af2323@ic.ac.uk::f9a0a84f-3cae-4e0b-b884-bfab7912042b" providerId="AD" clId="Web-{FD8B1C9B-AD87-073B-74A6-A79348F1A2C9}" dt="2024-12-09T15:31:26.594" v="1259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">
          <pc:chgData name="Fogel, Antigone" userId="S::af2323@ic.ac.uk::f9a0a84f-3cae-4e0b-b884-bfab7912042b" providerId="AD" clId="Web-{FD8B1C9B-AD87-073B-74A6-A79348F1A2C9}" dt="2024-12-09T15:31:26.594" v="1259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">
          <pc:chgData name="Fogel, Antigone" userId="S::af2323@ic.ac.uk::f9a0a84f-3cae-4e0b-b884-bfab7912042b" providerId="AD" clId="Web-{FD8B1C9B-AD87-073B-74A6-A79348F1A2C9}" dt="2024-12-09T15:31:26.594" v="1259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">
          <pc:chgData name="Fogel, Antigone" userId="S::af2323@ic.ac.uk::f9a0a84f-3cae-4e0b-b884-bfab7912042b" providerId="AD" clId="Web-{FD8B1C9B-AD87-073B-74A6-A79348F1A2C9}" dt="2024-12-09T15:31:26.594" v="1259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">
          <pc:chgData name="Fogel, Antigone" userId="S::af2323@ic.ac.uk::f9a0a84f-3cae-4e0b-b884-bfab7912042b" providerId="AD" clId="Web-{FD8B1C9B-AD87-073B-74A6-A79348F1A2C9}" dt="2024-12-09T15:31:26.594" v="1259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">
          <pc:chgData name="Fogel, Antigone" userId="S::af2323@ic.ac.uk::f9a0a84f-3cae-4e0b-b884-bfab7912042b" providerId="AD" clId="Web-{FD8B1C9B-AD87-073B-74A6-A79348F1A2C9}" dt="2024-12-09T15:31:26.594" v="1259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">
          <pc:chgData name="Fogel, Antigone" userId="S::af2323@ic.ac.uk::f9a0a84f-3cae-4e0b-b884-bfab7912042b" providerId="AD" clId="Web-{FD8B1C9B-AD87-073B-74A6-A79348F1A2C9}" dt="2024-12-09T15:31:26.594" v="1259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13AB6-BA35-49FB-B0D1-ED7D5B2CD99C}" type="datetimeFigureOut">
              <a:t>12/23/24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09242-CDA2-4B0C-8B79-B21E915CBE5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97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spcBef>
                <a:spcPts val="500"/>
              </a:spcBef>
              <a:buFont typeface="Courier New,monospace"/>
              <a:buChar char="•"/>
            </a:pPr>
            <a:r>
              <a:rPr lang="en-US" dirty="0"/>
              <a:t>Some python models or methods only accept certain types of data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Courier New,monospace"/>
              <a:buChar char="•"/>
            </a:pPr>
            <a:r>
              <a:rPr lang="en-US" dirty="0"/>
              <a:t>Some data structures only accept one data type across variables.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Courier New,monospace"/>
              <a:buChar char="•"/>
            </a:pPr>
            <a:r>
              <a:rPr lang="en-US" dirty="0"/>
              <a:t>It is easy to confuse one data type with another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Courier New,monospace"/>
              <a:buChar char="•"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628650" indent="-171450">
              <a:buFont typeface="Arial"/>
              <a:buChar char="•"/>
            </a:pPr>
            <a:r>
              <a:rPr lang="en-US" b="1" dirty="0"/>
              <a:t>Lists</a:t>
            </a:r>
            <a:r>
              <a:rPr lang="en-US" dirty="0"/>
              <a:t>:</a:t>
            </a:r>
          </a:p>
          <a:p>
            <a:pPr marL="628650" indent="-171450">
              <a:buFont typeface="Arial"/>
              <a:buChar char="•"/>
            </a:pPr>
            <a:r>
              <a:rPr lang="en-US" dirty="0"/>
              <a:t>Ordered, mutable collections</a:t>
            </a:r>
          </a:p>
          <a:p>
            <a:pPr marL="628650" indent="-171450">
              <a:buFont typeface="Arial"/>
              <a:buChar char="•"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en-US" b="1" dirty="0"/>
              <a:t>Dictionaries</a:t>
            </a:r>
            <a:r>
              <a:rPr lang="en-US" dirty="0"/>
              <a:t>: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dirty="0"/>
              <a:t>Pairs of keys and values </a:t>
            </a:r>
          </a:p>
          <a:p>
            <a:pPr marL="171450" indent="-171450">
              <a:buFont typeface="Arial"/>
              <a:buChar char="•"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en-US" b="1" dirty="0"/>
              <a:t>Tuples</a:t>
            </a:r>
            <a:r>
              <a:rPr lang="en-US" dirty="0"/>
              <a:t>: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Immutable collections, and unique elements.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09242-CDA2-4B0C-8B79-B21E915CBE57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37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Additional libraries that allow us to structure data more intuitively, and perform operations more efficiently</a:t>
            </a:r>
          </a:p>
          <a:p>
            <a:endParaRPr lang="en-US" dirty="0">
              <a:ea typeface="Calibri"/>
              <a:cs typeface="Calibri"/>
            </a:endParaRPr>
          </a:p>
          <a:p>
            <a:endParaRPr lang="en-US" dirty="0"/>
          </a:p>
          <a:p>
            <a:r>
              <a:rPr lang="en-US"/>
              <a:t>Data structures affect what operations you can perform a and what python integrations you can use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09242-CDA2-4B0C-8B79-B21E915CBE57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48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sv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10.png"/><Relationship Id="rId1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convert-a-numpy-array-to-pandas-dataframe-with-headers/" TargetMode="External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12" Type="http://schemas.openxmlformats.org/officeDocument/2006/relationships/image" Target="../media/image5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7.png"/><Relationship Id="rId11" Type="http://schemas.openxmlformats.org/officeDocument/2006/relationships/image" Target="../media/image18.png"/><Relationship Id="rId5" Type="http://schemas.openxmlformats.org/officeDocument/2006/relationships/image" Target="../media/image6.png"/><Relationship Id="rId10" Type="http://schemas.openxmlformats.org/officeDocument/2006/relationships/image" Target="../media/image17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5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3F724-227E-0EFE-01B6-2E705A6D4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826" y="2164904"/>
            <a:ext cx="5060273" cy="2387600"/>
          </a:xfrm>
        </p:spPr>
        <p:txBody>
          <a:bodyPr/>
          <a:lstStyle/>
          <a:p>
            <a:r>
              <a:rPr lang="en-US" b="1" dirty="0"/>
              <a:t>Data types and structures </a:t>
            </a:r>
            <a:br>
              <a:rPr lang="en-US" b="1" dirty="0"/>
            </a:br>
            <a:r>
              <a:rPr lang="en-US" sz="2400" b="1" dirty="0"/>
              <a:t>in Python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2DA8B8-94A2-45D6-976E-910B4828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7062BB1-E215-424E-80C4-7E1CF179A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66609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Graphic 7" descr="Laptop outline">
            <a:extLst>
              <a:ext uri="{FF2B5EF4-FFF2-40B4-BE49-F238E27FC236}">
                <a16:creationId xmlns:a16="http://schemas.microsoft.com/office/drawing/2014/main" id="{25266208-D416-9577-2DFB-21E246C24A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6087" y="2179673"/>
            <a:ext cx="2565029" cy="2565029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</p:spPr>
      </p:pic>
      <p:pic>
        <p:nvPicPr>
          <p:cNvPr id="7" name="Graphic 9" descr="Binary outline">
            <a:extLst>
              <a:ext uri="{FF2B5EF4-FFF2-40B4-BE49-F238E27FC236}">
                <a16:creationId xmlns:a16="http://schemas.microsoft.com/office/drawing/2014/main" id="{9557D228-EE73-9F43-9AD2-6255B12689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40743" y="380065"/>
            <a:ext cx="2565029" cy="2565029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FD0FBFA-B43E-40C1-A6E4-B8823417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590726" y="4546703"/>
            <a:ext cx="569514" cy="569514"/>
          </a:xfrm>
          <a:prstGeom prst="ellipse">
            <a:avLst/>
          </a:prstGeom>
          <a:noFill/>
          <a:ln w="127000">
            <a:solidFill>
              <a:schemeClr val="accent5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368E167-B2D7-4904-BB6B-AE0486A2C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930758" y="3236233"/>
            <a:ext cx="1261243" cy="1648694"/>
          </a:xfrm>
          <a:custGeom>
            <a:avLst/>
            <a:gdLst>
              <a:gd name="connsiteX0" fmla="*/ 824347 w 1261243"/>
              <a:gd name="connsiteY0" fmla="*/ 0 h 1648694"/>
              <a:gd name="connsiteX1" fmla="*/ 1145220 w 1261243"/>
              <a:gd name="connsiteY1" fmla="*/ 64781 h 1648694"/>
              <a:gd name="connsiteX2" fmla="*/ 1261243 w 1261243"/>
              <a:gd name="connsiteY2" fmla="*/ 127757 h 1648694"/>
              <a:gd name="connsiteX3" fmla="*/ 1261243 w 1261243"/>
              <a:gd name="connsiteY3" fmla="*/ 1520938 h 1648694"/>
              <a:gd name="connsiteX4" fmla="*/ 1145220 w 1261243"/>
              <a:gd name="connsiteY4" fmla="*/ 1583913 h 1648694"/>
              <a:gd name="connsiteX5" fmla="*/ 824347 w 1261243"/>
              <a:gd name="connsiteY5" fmla="*/ 1648694 h 1648694"/>
              <a:gd name="connsiteX6" fmla="*/ 0 w 1261243"/>
              <a:gd name="connsiteY6" fmla="*/ 824347 h 1648694"/>
              <a:gd name="connsiteX7" fmla="*/ 824347 w 1261243"/>
              <a:gd name="connsiteY7" fmla="*/ 0 h 164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1243" h="1648694">
                <a:moveTo>
                  <a:pt x="824347" y="0"/>
                </a:moveTo>
                <a:cubicBezTo>
                  <a:pt x="938165" y="0"/>
                  <a:pt x="1046596" y="23067"/>
                  <a:pt x="1145220" y="64781"/>
                </a:cubicBezTo>
                <a:lnTo>
                  <a:pt x="1261243" y="127757"/>
                </a:lnTo>
                <a:lnTo>
                  <a:pt x="1261243" y="1520938"/>
                </a:lnTo>
                <a:lnTo>
                  <a:pt x="1145220" y="1583913"/>
                </a:lnTo>
                <a:cubicBezTo>
                  <a:pt x="1046596" y="1625627"/>
                  <a:pt x="938165" y="1648694"/>
                  <a:pt x="824347" y="1648694"/>
                </a:cubicBezTo>
                <a:cubicBezTo>
                  <a:pt x="369073" y="1648694"/>
                  <a:pt x="0" y="1279621"/>
                  <a:pt x="0" y="824347"/>
                </a:cubicBezTo>
                <a:cubicBezTo>
                  <a:pt x="0" y="369073"/>
                  <a:pt x="369073" y="0"/>
                  <a:pt x="824347" y="0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5EBF8F5-ABE5-4029-A8FC-4E32622D7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0463438">
            <a:off x="7004836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3E49524-66B4-4DB0-AD09-DC8B9874E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28804" y="6039059"/>
            <a:ext cx="1978348" cy="818941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0A21480-D93D-46BE-9A94-B5A80469D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Audio 26">
            <a:extLst>
              <a:ext uri="{FF2B5EF4-FFF2-40B4-BE49-F238E27FC236}">
                <a16:creationId xmlns:a16="http://schemas.microsoft.com/office/drawing/2014/main" id="{D7FA69D8-1277-679B-5B7F-7430BAB0B13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961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140"/>
    </mc:Choice>
    <mc:Fallback>
      <p:transition spd="slow" advTm="291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42DF98-F3D5-233D-81B4-C9EB2EE951C4}"/>
              </a:ext>
            </a:extLst>
          </p:cNvPr>
          <p:cNvGrpSpPr/>
          <p:nvPr/>
        </p:nvGrpSpPr>
        <p:grpSpPr>
          <a:xfrm>
            <a:off x="0" y="1"/>
            <a:ext cx="12192000" cy="1531022"/>
            <a:chOff x="0" y="1"/>
            <a:chExt cx="12192000" cy="153102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056734-E2DC-0247-E66E-703E7806DECC}"/>
                </a:ext>
              </a:extLst>
            </p:cNvPr>
            <p:cNvSpPr/>
            <p:nvPr/>
          </p:nvSpPr>
          <p:spPr>
            <a:xfrm>
              <a:off x="0" y="1"/>
              <a:ext cx="12192000" cy="153102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76A080E-148A-76F7-82B3-8AF58800F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45236" y="807800"/>
              <a:ext cx="3546764" cy="723223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FA9A6A2-6CED-DC23-8CE7-B622AFC40E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0"/>
            <a:ext cx="2200228" cy="72322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728A18E-F0EE-0259-DE36-4142FFF4921B}"/>
              </a:ext>
            </a:extLst>
          </p:cNvPr>
          <p:cNvSpPr txBox="1">
            <a:spLocks/>
          </p:cNvSpPr>
          <p:nvPr/>
        </p:nvSpPr>
        <p:spPr>
          <a:xfrm>
            <a:off x="1310049" y="359927"/>
            <a:ext cx="9571901" cy="8564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b="1" dirty="0">
                <a:solidFill>
                  <a:prstClr val="white"/>
                </a:solidFill>
                <a:latin typeface="Aptos Display" panose="02110004020202020204"/>
              </a:rPr>
              <a:t>Core Data Types in Python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51FA3B-6C1C-F363-4AC1-EE89B89E1DAA}"/>
              </a:ext>
            </a:extLst>
          </p:cNvPr>
          <p:cNvSpPr/>
          <p:nvPr/>
        </p:nvSpPr>
        <p:spPr>
          <a:xfrm>
            <a:off x="1563906" y="2045963"/>
            <a:ext cx="3034418" cy="49190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1BE918-0772-8C00-46CD-9B60C007CB48}"/>
              </a:ext>
            </a:extLst>
          </p:cNvPr>
          <p:cNvSpPr/>
          <p:nvPr/>
        </p:nvSpPr>
        <p:spPr>
          <a:xfrm>
            <a:off x="5598480" y="4807676"/>
            <a:ext cx="1216182" cy="49190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Dictionary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E1B3DB-A18D-CED3-6C6F-36A21B3F7BC9}"/>
              </a:ext>
            </a:extLst>
          </p:cNvPr>
          <p:cNvSpPr/>
          <p:nvPr/>
        </p:nvSpPr>
        <p:spPr>
          <a:xfrm>
            <a:off x="1563907" y="4596022"/>
            <a:ext cx="3032788" cy="49190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Other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DC8260-D747-888B-E3B1-FEA001DD9B27}"/>
              </a:ext>
            </a:extLst>
          </p:cNvPr>
          <p:cNvSpPr/>
          <p:nvPr/>
        </p:nvSpPr>
        <p:spPr>
          <a:xfrm>
            <a:off x="1563905" y="2702339"/>
            <a:ext cx="1216182" cy="49190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Integer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7C674B-530F-5E76-F9C3-025492DA452C}"/>
              </a:ext>
            </a:extLst>
          </p:cNvPr>
          <p:cNvSpPr/>
          <p:nvPr/>
        </p:nvSpPr>
        <p:spPr>
          <a:xfrm>
            <a:off x="1563905" y="3403982"/>
            <a:ext cx="1216182" cy="49190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Float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569595-D932-DBCE-BBA3-02D71291ACAD}"/>
              </a:ext>
            </a:extLst>
          </p:cNvPr>
          <p:cNvSpPr/>
          <p:nvPr/>
        </p:nvSpPr>
        <p:spPr>
          <a:xfrm>
            <a:off x="5598480" y="3406336"/>
            <a:ext cx="1216182" cy="49190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List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723089-A10D-19D6-209D-472A2AE935D2}"/>
              </a:ext>
            </a:extLst>
          </p:cNvPr>
          <p:cNvSpPr/>
          <p:nvPr/>
        </p:nvSpPr>
        <p:spPr>
          <a:xfrm>
            <a:off x="5598480" y="2702660"/>
            <a:ext cx="1216182" cy="49190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String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F3EBAA-4CF0-0E18-B37D-F5CF915AB88E}"/>
              </a:ext>
            </a:extLst>
          </p:cNvPr>
          <p:cNvSpPr/>
          <p:nvPr/>
        </p:nvSpPr>
        <p:spPr>
          <a:xfrm>
            <a:off x="5600242" y="4105626"/>
            <a:ext cx="1216182" cy="49190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Tuple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E378A3-4FCC-D169-02B4-B1CC67E624E6}"/>
              </a:ext>
            </a:extLst>
          </p:cNvPr>
          <p:cNvSpPr/>
          <p:nvPr/>
        </p:nvSpPr>
        <p:spPr>
          <a:xfrm>
            <a:off x="1595241" y="5321747"/>
            <a:ext cx="1216182" cy="49190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Boolean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B1B7D4-EEE0-A646-A8CB-60CB93B2674E}"/>
              </a:ext>
            </a:extLst>
          </p:cNvPr>
          <p:cNvSpPr/>
          <p:nvPr/>
        </p:nvSpPr>
        <p:spPr>
          <a:xfrm>
            <a:off x="5600243" y="2045962"/>
            <a:ext cx="3035686" cy="49190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Sequence</a:t>
            </a:r>
          </a:p>
        </p:txBody>
      </p:sp>
      <p:pic>
        <p:nvPicPr>
          <p:cNvPr id="44" name="Picture 4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C3356732-530B-7AD8-AD80-097178BE2E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6751" y="2770157"/>
            <a:ext cx="1489674" cy="353087"/>
          </a:xfrm>
          <a:prstGeom prst="rect">
            <a:avLst/>
          </a:prstGeom>
        </p:spPr>
      </p:pic>
      <p:pic>
        <p:nvPicPr>
          <p:cNvPr id="45" name="Picture 4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2F26764D-EE26-4EAC-A162-853415A061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7517" y="3490299"/>
            <a:ext cx="1641979" cy="330075"/>
          </a:xfrm>
          <a:prstGeom prst="rect">
            <a:avLst/>
          </a:prstGeom>
        </p:spPr>
      </p:pic>
      <p:pic>
        <p:nvPicPr>
          <p:cNvPr id="46" name="Picture 45" descr="A black and green text&#10;&#10;Description automatically generated">
            <a:extLst>
              <a:ext uri="{FF2B5EF4-FFF2-40B4-BE49-F238E27FC236}">
                <a16:creationId xmlns:a16="http://schemas.microsoft.com/office/drawing/2014/main" id="{2AD7DC92-1497-1FBB-9743-01CE58E246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50016" y="3472003"/>
            <a:ext cx="2880134" cy="348371"/>
          </a:xfrm>
          <a:prstGeom prst="rect">
            <a:avLst/>
          </a:prstGeom>
        </p:spPr>
      </p:pic>
      <p:pic>
        <p:nvPicPr>
          <p:cNvPr id="47" name="Picture 46" descr="A black and blue text&#10;&#10;Description automatically generated">
            <a:extLst>
              <a:ext uri="{FF2B5EF4-FFF2-40B4-BE49-F238E27FC236}">
                <a16:creationId xmlns:a16="http://schemas.microsoft.com/office/drawing/2014/main" id="{06334A55-C28F-8B98-837F-7F204EBE00C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3231" y="2770157"/>
            <a:ext cx="3290182" cy="364215"/>
          </a:xfrm>
          <a:prstGeom prst="rect">
            <a:avLst/>
          </a:prstGeom>
        </p:spPr>
      </p:pic>
      <p:pic>
        <p:nvPicPr>
          <p:cNvPr id="50" name="Picture 49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3AC3CD88-8177-F722-9AFB-2DAE253662D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50016" y="4163247"/>
            <a:ext cx="3296217" cy="374587"/>
          </a:xfrm>
          <a:prstGeom prst="rect">
            <a:avLst/>
          </a:prstGeom>
        </p:spPr>
      </p:pic>
      <p:pic>
        <p:nvPicPr>
          <p:cNvPr id="51" name="Picture 50" descr="A white rectangular with green and black text&#10;&#10;Description automatically generated">
            <a:extLst>
              <a:ext uri="{FF2B5EF4-FFF2-40B4-BE49-F238E27FC236}">
                <a16:creationId xmlns:a16="http://schemas.microsoft.com/office/drawing/2014/main" id="{DB5FC156-486B-2CC1-D3A3-707CBDE2388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46751" y="5299581"/>
            <a:ext cx="1282764" cy="12661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A3BBC5-C7D4-6758-FC6C-81936A6E5B3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0" t="14608" r="35575" b="40837"/>
          <a:stretch/>
        </p:blipFill>
        <p:spPr>
          <a:xfrm>
            <a:off x="6950016" y="4866334"/>
            <a:ext cx="4025006" cy="374587"/>
          </a:xfrm>
          <a:prstGeom prst="rect">
            <a:avLst/>
          </a:prstGeom>
        </p:spPr>
      </p:pic>
      <p:pic>
        <p:nvPicPr>
          <p:cNvPr id="13" name="Audio 12">
            <a:extLst>
              <a:ext uri="{FF2B5EF4-FFF2-40B4-BE49-F238E27FC236}">
                <a16:creationId xmlns:a16="http://schemas.microsoft.com/office/drawing/2014/main" id="{265E1A6E-E01C-82DF-88F6-1DEFFFAC277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15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0220"/>
    </mc:Choice>
    <mc:Fallback>
      <p:transition spd="slow" advTm="1602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6245F25-8679-3678-FF0A-CAD24BB73A21}"/>
              </a:ext>
            </a:extLst>
          </p:cNvPr>
          <p:cNvGrpSpPr/>
          <p:nvPr/>
        </p:nvGrpSpPr>
        <p:grpSpPr>
          <a:xfrm>
            <a:off x="0" y="1"/>
            <a:ext cx="12192000" cy="1531022"/>
            <a:chOff x="0" y="1"/>
            <a:chExt cx="12192000" cy="153102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7D52B4-AA58-C8D5-3835-27D4579C44F9}"/>
                </a:ext>
              </a:extLst>
            </p:cNvPr>
            <p:cNvSpPr/>
            <p:nvPr/>
          </p:nvSpPr>
          <p:spPr>
            <a:xfrm>
              <a:off x="0" y="1"/>
              <a:ext cx="12192000" cy="153102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BF7BDEE-1DF7-7EF4-ADE5-1A0D76EA7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45236" y="807800"/>
              <a:ext cx="3546764" cy="723223"/>
            </a:xfrm>
            <a:prstGeom prst="rect">
              <a:avLst/>
            </a:prstGeom>
          </p:spPr>
        </p:pic>
      </p:grpSp>
      <p:pic>
        <p:nvPicPr>
          <p:cNvPr id="9" name="Picture 8" descr="A blue line on an orange background&#10;&#10;Description automatically generated">
            <a:extLst>
              <a:ext uri="{FF2B5EF4-FFF2-40B4-BE49-F238E27FC236}">
                <a16:creationId xmlns:a16="http://schemas.microsoft.com/office/drawing/2014/main" id="{91B337CE-9EDA-0169-0117-EA34466D1D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0"/>
            <a:ext cx="2200228" cy="72322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521CD5F-6F28-A962-7BC2-9209F7D902E6}"/>
              </a:ext>
            </a:extLst>
          </p:cNvPr>
          <p:cNvSpPr txBox="1">
            <a:spLocks/>
          </p:cNvSpPr>
          <p:nvPr/>
        </p:nvSpPr>
        <p:spPr>
          <a:xfrm>
            <a:off x="1310049" y="359927"/>
            <a:ext cx="9571901" cy="8564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b="1" dirty="0">
                <a:solidFill>
                  <a:prstClr val="white"/>
                </a:solidFill>
                <a:latin typeface="Aptos Display" panose="02110004020202020204"/>
              </a:rPr>
              <a:t>NumPy and Pandas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j-ea"/>
              <a:cs typeface="+mj-cs"/>
            </a:endParaRPr>
          </a:p>
        </p:txBody>
      </p:sp>
      <p:pic>
        <p:nvPicPr>
          <p:cNvPr id="15" name="Picture 14" descr="Convert a NumPy array to Pandas dataframe with headers - GeeksforGeeks">
            <a:extLst>
              <a:ext uri="{FF2B5EF4-FFF2-40B4-BE49-F238E27FC236}">
                <a16:creationId xmlns:a16="http://schemas.microsoft.com/office/drawing/2014/main" id="{B2506539-E9B1-94B4-1A73-20DCA69507C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5234" b="2830"/>
          <a:stretch/>
        </p:blipFill>
        <p:spPr>
          <a:xfrm>
            <a:off x="4228217" y="2730513"/>
            <a:ext cx="2599610" cy="233439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5D02A04-CFF0-E213-90AF-DE81665F3347}"/>
              </a:ext>
            </a:extLst>
          </p:cNvPr>
          <p:cNvSpPr txBox="1"/>
          <p:nvPr/>
        </p:nvSpPr>
        <p:spPr>
          <a:xfrm>
            <a:off x="9409568" y="6376657"/>
            <a:ext cx="26903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/>
              <a:t>Image: </a:t>
            </a:r>
            <a:r>
              <a:rPr lang="en-US" sz="900" dirty="0">
                <a:ea typeface="+mn-lt"/>
                <a:cs typeface="+mn-lt"/>
                <a:hlinkClick r:id="rId8"/>
              </a:rPr>
              <a:t>https://www.geeksforgeeks.org/convert-a-numpy-array-to-pandas-dataframe-with-headers/</a:t>
            </a:r>
            <a:r>
              <a:rPr lang="en-US" sz="900" dirty="0">
                <a:ea typeface="+mn-lt"/>
                <a:cs typeface="+mn-lt"/>
              </a:rPr>
              <a:t> </a:t>
            </a:r>
          </a:p>
        </p:txBody>
      </p:sp>
      <p:pic>
        <p:nvPicPr>
          <p:cNvPr id="18" name="Picture 17" descr="numpy - freeCodeCamp.org">
            <a:extLst>
              <a:ext uri="{FF2B5EF4-FFF2-40B4-BE49-F238E27FC236}">
                <a16:creationId xmlns:a16="http://schemas.microsoft.com/office/drawing/2014/main" id="{27ED3A4B-4E65-55CD-5385-052DA4F1C6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2748" y="2504668"/>
            <a:ext cx="2743200" cy="1234440"/>
          </a:xfrm>
          <a:prstGeom prst="rect">
            <a:avLst/>
          </a:prstGeom>
        </p:spPr>
      </p:pic>
      <p:pic>
        <p:nvPicPr>
          <p:cNvPr id="20" name="Picture 19" descr="Introduction to Pandas. Pandas is an API used to analyze… | by  Thangarajnagulraj | featurepreneur | Medium">
            <a:extLst>
              <a:ext uri="{FF2B5EF4-FFF2-40B4-BE49-F238E27FC236}">
                <a16:creationId xmlns:a16="http://schemas.microsoft.com/office/drawing/2014/main" id="{B3AA5B73-708F-D3C5-A9A5-B8E71907ED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65725" y="2648227"/>
            <a:ext cx="1411735" cy="141173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4337FDF-BFDF-93AC-1A82-58FE13AC083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V="1">
            <a:off x="3268419" y="2456238"/>
            <a:ext cx="952500" cy="5619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38241CC-06B3-3AB2-A106-98B26A21CD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-11280000" flipV="1">
            <a:off x="6595382" y="4003683"/>
            <a:ext cx="952500" cy="5619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6F80BF3-62B4-E7B5-93A8-5CBC83D39D38}"/>
              </a:ext>
            </a:extLst>
          </p:cNvPr>
          <p:cNvSpPr txBox="1"/>
          <p:nvPr/>
        </p:nvSpPr>
        <p:spPr>
          <a:xfrm>
            <a:off x="1745941" y="341050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Arrays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2DCB92-1EE7-AEBD-D03E-09FCF5B07015}"/>
              </a:ext>
            </a:extLst>
          </p:cNvPr>
          <p:cNvSpPr txBox="1"/>
          <p:nvPr/>
        </p:nvSpPr>
        <p:spPr>
          <a:xfrm>
            <a:off x="8675577" y="342559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DataFrames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3C62DC-F91A-2DBC-A4D9-EB2E309B3D2E}"/>
              </a:ext>
            </a:extLst>
          </p:cNvPr>
          <p:cNvSpPr txBox="1"/>
          <p:nvPr/>
        </p:nvSpPr>
        <p:spPr>
          <a:xfrm>
            <a:off x="685192" y="4127500"/>
            <a:ext cx="32260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MATLAB equivalent:</a:t>
            </a:r>
            <a:r>
              <a:rPr lang="en-US" dirty="0"/>
              <a:t> matrices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7C15F-D191-C875-22AE-7CE85CBC7A87}"/>
              </a:ext>
            </a:extLst>
          </p:cNvPr>
          <p:cNvSpPr txBox="1"/>
          <p:nvPr/>
        </p:nvSpPr>
        <p:spPr>
          <a:xfrm>
            <a:off x="7973231" y="4127499"/>
            <a:ext cx="32260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MATLAB equivalent:</a:t>
            </a:r>
            <a:r>
              <a:rPr lang="en-US" dirty="0"/>
              <a:t> tables</a:t>
            </a:r>
          </a:p>
        </p:txBody>
      </p:sp>
      <p:pic>
        <p:nvPicPr>
          <p:cNvPr id="14" name="Audio 13">
            <a:extLst>
              <a:ext uri="{FF2B5EF4-FFF2-40B4-BE49-F238E27FC236}">
                <a16:creationId xmlns:a16="http://schemas.microsoft.com/office/drawing/2014/main" id="{AD42B101-A144-E11A-58EF-C13277976D0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90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620"/>
    </mc:Choice>
    <mc:Fallback>
      <p:transition spd="slow" advTm="336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6304BD1-2C64-1E46-1095-EBF2B642D5F3}"/>
              </a:ext>
            </a:extLst>
          </p:cNvPr>
          <p:cNvGrpSpPr/>
          <p:nvPr/>
        </p:nvGrpSpPr>
        <p:grpSpPr>
          <a:xfrm>
            <a:off x="688996" y="1050175"/>
            <a:ext cx="4759200" cy="4759200"/>
            <a:chOff x="688996" y="1050175"/>
            <a:chExt cx="4759200" cy="47592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1AB21C2-C324-DDFA-9521-72BE8E26AD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8996" y="1050175"/>
              <a:ext cx="4759200" cy="4759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C931C00-D8A6-857E-0249-B2F07FF01EC5}"/>
                </a:ext>
              </a:extLst>
            </p:cNvPr>
            <p:cNvSpPr/>
            <p:nvPr/>
          </p:nvSpPr>
          <p:spPr>
            <a:xfrm>
              <a:off x="975868" y="4548530"/>
              <a:ext cx="1080000" cy="108000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B7562FBD-F6E1-3A3C-4D53-B5887AC7FB9B}"/>
              </a:ext>
            </a:extLst>
          </p:cNvPr>
          <p:cNvSpPr txBox="1">
            <a:spLocks/>
          </p:cNvSpPr>
          <p:nvPr/>
        </p:nvSpPr>
        <p:spPr>
          <a:xfrm>
            <a:off x="1183376" y="2296360"/>
            <a:ext cx="3770440" cy="2265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Challenge Yourself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34A4A9-6FD5-8DCF-A1E2-91B0067BBFC4}"/>
              </a:ext>
            </a:extLst>
          </p:cNvPr>
          <p:cNvSpPr txBox="1"/>
          <p:nvPr/>
        </p:nvSpPr>
        <p:spPr>
          <a:xfrm>
            <a:off x="6194322" y="1560870"/>
            <a:ext cx="4289946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For the following variables, what are the data types?</a:t>
            </a:r>
            <a:endParaRPr lang="en-US"/>
          </a:p>
          <a:p>
            <a:endParaRPr lang="en-US" dirty="0"/>
          </a:p>
          <a:p>
            <a:pPr marL="800100" lvl="1" indent="-342900">
              <a:buAutoNum type="alphaLcParenR"/>
            </a:pPr>
            <a:r>
              <a:rPr lang="en-US" dirty="0"/>
              <a:t>1236</a:t>
            </a:r>
          </a:p>
          <a:p>
            <a:pPr marL="800100" lvl="1" indent="-342900">
              <a:buAutoNum type="alphaLcParenR"/>
            </a:pPr>
            <a:r>
              <a:rPr lang="en-US" dirty="0"/>
              <a:t>"Hello world"</a:t>
            </a:r>
          </a:p>
          <a:p>
            <a:pPr marL="800100" lvl="1" indent="-342900">
              <a:buAutoNum type="alphaLcParenR"/>
            </a:pPr>
            <a:r>
              <a:rPr lang="en-US" dirty="0"/>
              <a:t>False</a:t>
            </a:r>
          </a:p>
          <a:p>
            <a:pPr marL="800100" lvl="1" indent="-342900">
              <a:buAutoNum type="alphaLcParenR"/>
            </a:pPr>
            <a:r>
              <a:rPr lang="en-US" dirty="0"/>
              <a:t>"13.5"</a:t>
            </a:r>
          </a:p>
          <a:p>
            <a:pPr marL="800100" lvl="1" indent="-342900">
              <a:buAutoNum type="alphaLcParenR"/>
            </a:pPr>
            <a:endParaRPr lang="en-US" dirty="0"/>
          </a:p>
          <a:p>
            <a:r>
              <a:rPr lang="en-US" dirty="0"/>
              <a:t>2. For the following items, what </a:t>
            </a:r>
          </a:p>
          <a:p>
            <a:r>
              <a:rPr lang="en-US" dirty="0"/>
              <a:t>  structure are they in?</a:t>
            </a:r>
          </a:p>
          <a:p>
            <a:endParaRPr lang="en-US" dirty="0"/>
          </a:p>
          <a:p>
            <a:pPr marL="800100" lvl="1" indent="-342900">
              <a:buAutoNum type="alphaLcParenR"/>
            </a:pPr>
            <a:r>
              <a:rPr lang="en-US" dirty="0"/>
              <a:t>[1, 3, "hello", 4]</a:t>
            </a:r>
          </a:p>
          <a:p>
            <a:pPr marL="800100" lvl="1" indent="-342900">
              <a:buAutoNum type="alphaLcParenR"/>
            </a:pPr>
            <a:r>
              <a:rPr lang="en-US" dirty="0"/>
              <a:t>{1:"hello", 2:"world"}</a:t>
            </a:r>
          </a:p>
          <a:p>
            <a:pPr marL="800100" lvl="1" indent="-342900">
              <a:buAutoNum type="alphaLcParenR"/>
            </a:pPr>
            <a:r>
              <a:rPr lang="en-US"/>
              <a:t>[[1,2,3]</a:t>
            </a:r>
            <a:endParaRPr lang="en-US" dirty="0"/>
          </a:p>
          <a:p>
            <a:pPr lvl="1"/>
            <a:r>
              <a:rPr lang="en-US" dirty="0"/>
              <a:t>     [4,5,6]]</a:t>
            </a:r>
          </a:p>
          <a:p>
            <a:pPr marL="800100" lvl="1" indent="-342900">
              <a:buAutoNum type="alphaLcParenR"/>
            </a:pPr>
            <a:endParaRPr lang="en-US" dirty="0"/>
          </a:p>
        </p:txBody>
      </p:sp>
      <p:pic>
        <p:nvPicPr>
          <p:cNvPr id="8" name="Audio 7">
            <a:extLst>
              <a:ext uri="{FF2B5EF4-FFF2-40B4-BE49-F238E27FC236}">
                <a16:creationId xmlns:a16="http://schemas.microsoft.com/office/drawing/2014/main" id="{2E2AFAEC-A167-6479-1578-DF57EEE2205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938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620"/>
    </mc:Choice>
    <mc:Fallback>
      <p:transition spd="slow" advTm="106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05E6B2-0D0D-2A84-83DE-ECC1FE6630F5}"/>
              </a:ext>
            </a:extLst>
          </p:cNvPr>
          <p:cNvGrpSpPr/>
          <p:nvPr/>
        </p:nvGrpSpPr>
        <p:grpSpPr>
          <a:xfrm>
            <a:off x="688996" y="1050175"/>
            <a:ext cx="4759200" cy="4759200"/>
            <a:chOff x="688996" y="1050175"/>
            <a:chExt cx="4759200" cy="47592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FCBAA90-93BE-A353-223F-1B414F5747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8996" y="1050175"/>
              <a:ext cx="4759200" cy="4759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88B0B6F-FBD7-46DB-B187-98A03CE69CB0}"/>
                </a:ext>
              </a:extLst>
            </p:cNvPr>
            <p:cNvSpPr/>
            <p:nvPr/>
          </p:nvSpPr>
          <p:spPr>
            <a:xfrm>
              <a:off x="975868" y="4548530"/>
              <a:ext cx="1080000" cy="108000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pic>
        <p:nvPicPr>
          <p:cNvPr id="5" name="Graphic 6" descr="CheckList outline">
            <a:extLst>
              <a:ext uri="{FF2B5EF4-FFF2-40B4-BE49-F238E27FC236}">
                <a16:creationId xmlns:a16="http://schemas.microsoft.com/office/drawing/2014/main" id="{160F80EE-14A0-78EA-FC74-CC0FCF94EF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8596" y="1988997"/>
            <a:ext cx="2880000" cy="288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EEDE7A-E4B9-60C6-E3E1-886408886BA3}"/>
              </a:ext>
            </a:extLst>
          </p:cNvPr>
          <p:cNvSpPr txBox="1"/>
          <p:nvPr/>
        </p:nvSpPr>
        <p:spPr>
          <a:xfrm>
            <a:off x="6194322" y="1560870"/>
            <a:ext cx="4289946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For the following variables, what are the data types?</a:t>
            </a:r>
          </a:p>
          <a:p>
            <a:endParaRPr lang="en-US" dirty="0"/>
          </a:p>
          <a:p>
            <a:pPr marL="800100" lvl="1" indent="-342900">
              <a:buAutoNum type="alphaLcParenR"/>
            </a:pPr>
            <a:r>
              <a:rPr lang="en-US" dirty="0"/>
              <a:t>1236: </a:t>
            </a:r>
            <a:r>
              <a:rPr lang="en-US" dirty="0">
                <a:solidFill>
                  <a:srgbClr val="FF0000"/>
                </a:solidFill>
              </a:rPr>
              <a:t>integer</a:t>
            </a:r>
          </a:p>
          <a:p>
            <a:pPr marL="800100" lvl="1" indent="-342900">
              <a:buAutoNum type="alphaLcParenR"/>
            </a:pPr>
            <a:r>
              <a:rPr lang="en-US" dirty="0"/>
              <a:t>"Hello world": </a:t>
            </a:r>
            <a:r>
              <a:rPr lang="en-US" dirty="0">
                <a:solidFill>
                  <a:srgbClr val="FF0000"/>
                </a:solidFill>
              </a:rPr>
              <a:t>string</a:t>
            </a:r>
          </a:p>
          <a:p>
            <a:pPr marL="800100" lvl="1" indent="-342900">
              <a:buAutoNum type="alphaLcParenR"/>
            </a:pPr>
            <a:r>
              <a:rPr lang="en-US" dirty="0"/>
              <a:t>False: </a:t>
            </a:r>
            <a:r>
              <a:rPr lang="en-US" dirty="0" err="1">
                <a:solidFill>
                  <a:srgbClr val="FF0000"/>
                </a:solidFill>
              </a:rPr>
              <a:t>boolean</a:t>
            </a:r>
            <a:endParaRPr lang="en-US" dirty="0">
              <a:solidFill>
                <a:srgbClr val="FF0000"/>
              </a:solidFill>
            </a:endParaRPr>
          </a:p>
          <a:p>
            <a:pPr marL="800100" lvl="1" indent="-342900">
              <a:buAutoNum type="alphaLcParenR"/>
            </a:pPr>
            <a:r>
              <a:rPr lang="en-US" dirty="0"/>
              <a:t>"13.5": </a:t>
            </a:r>
            <a:r>
              <a:rPr lang="en-US" dirty="0">
                <a:solidFill>
                  <a:srgbClr val="FF0000"/>
                </a:solidFill>
              </a:rPr>
              <a:t>string</a:t>
            </a:r>
          </a:p>
          <a:p>
            <a:pPr marL="800100" lvl="1" indent="-342900">
              <a:buAutoNum type="alphaLcParenR"/>
            </a:pPr>
            <a:endParaRPr lang="en-US" dirty="0"/>
          </a:p>
          <a:p>
            <a:r>
              <a:rPr lang="en-US" dirty="0"/>
              <a:t>2. For the following items, what </a:t>
            </a:r>
          </a:p>
          <a:p>
            <a:r>
              <a:rPr lang="en-US" dirty="0"/>
              <a:t>  structure are they in?</a:t>
            </a:r>
          </a:p>
          <a:p>
            <a:endParaRPr lang="en-US" dirty="0"/>
          </a:p>
          <a:p>
            <a:pPr marL="800100" lvl="1" indent="-342900">
              <a:buAutoNum type="alphaLcParenR"/>
            </a:pPr>
            <a:r>
              <a:rPr lang="en-US" dirty="0"/>
              <a:t>[1, 3, "hello", 4]: </a:t>
            </a:r>
            <a:r>
              <a:rPr lang="en-US" dirty="0">
                <a:solidFill>
                  <a:srgbClr val="FF0000"/>
                </a:solidFill>
              </a:rPr>
              <a:t>list</a:t>
            </a:r>
          </a:p>
          <a:p>
            <a:pPr marL="800100" lvl="1" indent="-342900">
              <a:buAutoNum type="alphaLcParenR"/>
            </a:pPr>
            <a:r>
              <a:rPr lang="en-US" dirty="0"/>
              <a:t>{1:"hello", 2:"world"}: </a:t>
            </a:r>
            <a:r>
              <a:rPr lang="en-US" dirty="0">
                <a:solidFill>
                  <a:srgbClr val="FF0000"/>
                </a:solidFill>
              </a:rPr>
              <a:t>dictionary</a:t>
            </a:r>
          </a:p>
          <a:p>
            <a:pPr marL="800100" lvl="1" indent="-342900">
              <a:buAutoNum type="alphaLcParenR"/>
            </a:pPr>
            <a:r>
              <a:rPr lang="en-US" dirty="0"/>
              <a:t>[[1,2,3]</a:t>
            </a:r>
          </a:p>
          <a:p>
            <a:pPr lvl="1"/>
            <a:r>
              <a:rPr lang="en-US" dirty="0"/>
              <a:t>     [4,5,6]]: </a:t>
            </a:r>
            <a:r>
              <a:rPr lang="en-US" dirty="0">
                <a:solidFill>
                  <a:srgbClr val="FF0000"/>
                </a:solidFill>
              </a:rPr>
              <a:t>array</a:t>
            </a:r>
          </a:p>
          <a:p>
            <a:pPr marL="800100" lvl="1" indent="-342900">
              <a:buAutoNum type="alphaLcParenR"/>
            </a:pPr>
            <a:endParaRPr lang="en-US" dirty="0"/>
          </a:p>
        </p:txBody>
      </p:sp>
      <p:pic>
        <p:nvPicPr>
          <p:cNvPr id="8" name="Audio 7">
            <a:extLst>
              <a:ext uri="{FF2B5EF4-FFF2-40B4-BE49-F238E27FC236}">
                <a16:creationId xmlns:a16="http://schemas.microsoft.com/office/drawing/2014/main" id="{BC171105-061A-DDEA-A637-6AE63E43B69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956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8640"/>
    </mc:Choice>
    <mc:Fallback>
      <p:transition spd="slow" advTm="786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1091</TotalTime>
  <Words>266</Words>
  <Application>Microsoft Macintosh PowerPoint</Application>
  <PresentationFormat>Widescreen</PresentationFormat>
  <Paragraphs>65</Paragraphs>
  <Slides>5</Slides>
  <Notes>2</Notes>
  <HiddenSlides>0</HiddenSlides>
  <MMClips>5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Courier New,monospace</vt:lpstr>
      <vt:lpstr>office theme</vt:lpstr>
      <vt:lpstr>Data types and structures  in Python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Fogel, Antigone</cp:lastModifiedBy>
  <cp:revision>578</cp:revision>
  <dcterms:created xsi:type="dcterms:W3CDTF">2024-11-26T10:02:55Z</dcterms:created>
  <dcterms:modified xsi:type="dcterms:W3CDTF">2024-12-23T15:59:45Z</dcterms:modified>
</cp:coreProperties>
</file>