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2" r:id="rId3"/>
    <p:sldId id="273" r:id="rId4"/>
    <p:sldId id="274" r:id="rId5"/>
    <p:sldId id="263" r:id="rId6"/>
    <p:sldId id="275" r:id="rId7"/>
    <p:sldId id="276" r:id="rId8"/>
    <p:sldId id="271" r:id="rId9"/>
    <p:sldId id="272"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2FF9D-197F-4A46-B53D-282956122188}" v="101" dt="2024-12-23T14:57:12.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67945"/>
  </p:normalViewPr>
  <p:slideViewPr>
    <p:cSldViewPr snapToGrid="0">
      <p:cViewPr varScale="1">
        <p:scale>
          <a:sx n="84" d="100"/>
          <a:sy n="84" d="100"/>
        </p:scale>
        <p:origin x="18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gel, Antigone" userId="f9a0a84f-3cae-4e0b-b884-bfab7912042b" providerId="ADAL" clId="{1062FF9D-197F-4A46-B53D-282956122188}"/>
    <pc:docChg chg="custSel modSld">
      <pc:chgData name="Fogel, Antigone" userId="f9a0a84f-3cae-4e0b-b884-bfab7912042b" providerId="ADAL" clId="{1062FF9D-197F-4A46-B53D-282956122188}" dt="2024-12-23T14:57:12.787" v="2424"/>
      <pc:docMkLst>
        <pc:docMk/>
      </pc:docMkLst>
      <pc:sldChg chg="addSp delSp modSp modTransition modAnim modNotesTx">
        <pc:chgData name="Fogel, Antigone" userId="f9a0a84f-3cae-4e0b-b884-bfab7912042b" providerId="ADAL" clId="{1062FF9D-197F-4A46-B53D-282956122188}" dt="2024-12-23T14:48:26.521" v="2418"/>
        <pc:sldMkLst>
          <pc:docMk/>
          <pc:sldMk cId="109857222" sldId="256"/>
        </pc:sldMkLst>
        <pc:picChg chg="add mod">
          <ac:chgData name="Fogel, Antigone" userId="f9a0a84f-3cae-4e0b-b884-bfab7912042b" providerId="ADAL" clId="{1062FF9D-197F-4A46-B53D-282956122188}" dt="2024-12-23T14:48:26.521" v="2418"/>
          <ac:picMkLst>
            <pc:docMk/>
            <pc:sldMk cId="109857222" sldId="256"/>
            <ac:picMk id="16" creationId="{DA801BB9-B4F2-F96B-911D-FC6A80B85CCE}"/>
          </ac:picMkLst>
        </pc:picChg>
        <pc:picChg chg="add del mod">
          <ac:chgData name="Fogel, Antigone" userId="f9a0a84f-3cae-4e0b-b884-bfab7912042b" providerId="ADAL" clId="{1062FF9D-197F-4A46-B53D-282956122188}" dt="2024-12-23T10:54:40.018" v="1705"/>
          <ac:picMkLst>
            <pc:docMk/>
            <pc:sldMk cId="109857222" sldId="256"/>
            <ac:picMk id="67" creationId="{D4EB37E3-41EE-A717-73D0-A00906239685}"/>
          </ac:picMkLst>
        </pc:picChg>
        <pc:picChg chg="add del mod">
          <ac:chgData name="Fogel, Antigone" userId="f9a0a84f-3cae-4e0b-b884-bfab7912042b" providerId="ADAL" clId="{1062FF9D-197F-4A46-B53D-282956122188}" dt="2024-12-23T10:55:06.773" v="1707"/>
          <ac:picMkLst>
            <pc:docMk/>
            <pc:sldMk cId="109857222" sldId="256"/>
            <ac:picMk id="73" creationId="{A975E996-5F15-86A6-752D-67A0175FC975}"/>
          </ac:picMkLst>
        </pc:picChg>
        <pc:picChg chg="add del mod">
          <ac:chgData name="Fogel, Antigone" userId="f9a0a84f-3cae-4e0b-b884-bfab7912042b" providerId="ADAL" clId="{1062FF9D-197F-4A46-B53D-282956122188}" dt="2024-12-23T10:56:25.424" v="1709"/>
          <ac:picMkLst>
            <pc:docMk/>
            <pc:sldMk cId="109857222" sldId="256"/>
            <ac:picMk id="77" creationId="{21F4229C-AD5A-17EE-348F-228016305E96}"/>
          </ac:picMkLst>
        </pc:picChg>
        <pc:picChg chg="add del mod">
          <ac:chgData name="Fogel, Antigone" userId="f9a0a84f-3cae-4e0b-b884-bfab7912042b" providerId="ADAL" clId="{1062FF9D-197F-4A46-B53D-282956122188}" dt="2024-12-23T10:56:44.113" v="1711"/>
          <ac:picMkLst>
            <pc:docMk/>
            <pc:sldMk cId="109857222" sldId="256"/>
            <ac:picMk id="81" creationId="{D0ECD4F4-8AAB-3073-FA2F-9810D37C8A87}"/>
          </ac:picMkLst>
        </pc:picChg>
        <pc:picChg chg="add del mod">
          <ac:chgData name="Fogel, Antigone" userId="f9a0a84f-3cae-4e0b-b884-bfab7912042b" providerId="ADAL" clId="{1062FF9D-197F-4A46-B53D-282956122188}" dt="2024-12-23T10:57:24.006" v="1713"/>
          <ac:picMkLst>
            <pc:docMk/>
            <pc:sldMk cId="109857222" sldId="256"/>
            <ac:picMk id="85" creationId="{2AB5CCAF-2683-C48B-D55C-0FEBA9F87215}"/>
          </ac:picMkLst>
        </pc:picChg>
        <pc:picChg chg="add del mod">
          <ac:chgData name="Fogel, Antigone" userId="f9a0a84f-3cae-4e0b-b884-bfab7912042b" providerId="ADAL" clId="{1062FF9D-197F-4A46-B53D-282956122188}" dt="2024-12-23T10:59:11.773" v="1716"/>
          <ac:picMkLst>
            <pc:docMk/>
            <pc:sldMk cId="109857222" sldId="256"/>
            <ac:picMk id="89" creationId="{04D7F72F-279B-664A-3A6E-F23841580BB7}"/>
          </ac:picMkLst>
        </pc:picChg>
        <pc:picChg chg="add del mod">
          <ac:chgData name="Fogel, Antigone" userId="f9a0a84f-3cae-4e0b-b884-bfab7912042b" providerId="ADAL" clId="{1062FF9D-197F-4A46-B53D-282956122188}" dt="2024-12-23T11:13:43.856" v="1724"/>
          <ac:picMkLst>
            <pc:docMk/>
            <pc:sldMk cId="109857222" sldId="256"/>
            <ac:picMk id="95" creationId="{F36741D1-E698-1735-9307-BF2F3F78D5EF}"/>
          </ac:picMkLst>
        </pc:picChg>
        <pc:picChg chg="add del mod">
          <ac:chgData name="Fogel, Antigone" userId="f9a0a84f-3cae-4e0b-b884-bfab7912042b" providerId="ADAL" clId="{1062FF9D-197F-4A46-B53D-282956122188}" dt="2024-12-23T11:14:07.894" v="1727"/>
          <ac:picMkLst>
            <pc:docMk/>
            <pc:sldMk cId="109857222" sldId="256"/>
            <ac:picMk id="104" creationId="{F446E577-8364-C47D-103E-893E09822C0E}"/>
          </ac:picMkLst>
        </pc:picChg>
        <pc:picChg chg="add del mod">
          <ac:chgData name="Fogel, Antigone" userId="f9a0a84f-3cae-4e0b-b884-bfab7912042b" providerId="ADAL" clId="{1062FF9D-197F-4A46-B53D-282956122188}" dt="2024-12-23T11:14:27.478" v="1729"/>
          <ac:picMkLst>
            <pc:docMk/>
            <pc:sldMk cId="109857222" sldId="256"/>
            <ac:picMk id="110" creationId="{288F4BC0-E0A6-EB79-6EEA-D80A375CE136}"/>
          </ac:picMkLst>
        </pc:picChg>
        <pc:picChg chg="add del mod">
          <ac:chgData name="Fogel, Antigone" userId="f9a0a84f-3cae-4e0b-b884-bfab7912042b" providerId="ADAL" clId="{1062FF9D-197F-4A46-B53D-282956122188}" dt="2024-12-23T11:21:44.253" v="1732"/>
          <ac:picMkLst>
            <pc:docMk/>
            <pc:sldMk cId="109857222" sldId="256"/>
            <ac:picMk id="115" creationId="{FBC86FE6-B00F-856D-3DE4-D0286D0EC53D}"/>
          </ac:picMkLst>
        </pc:picChg>
        <pc:picChg chg="add del mod">
          <ac:chgData name="Fogel, Antigone" userId="f9a0a84f-3cae-4e0b-b884-bfab7912042b" providerId="ADAL" clId="{1062FF9D-197F-4A46-B53D-282956122188}" dt="2024-12-23T11:22:35.387" v="1734"/>
          <ac:picMkLst>
            <pc:docMk/>
            <pc:sldMk cId="109857222" sldId="256"/>
            <ac:picMk id="121" creationId="{46418CF7-FBD1-19CF-4E60-0A3BD8757E5E}"/>
          </ac:picMkLst>
        </pc:picChg>
        <pc:picChg chg="add del mod">
          <ac:chgData name="Fogel, Antigone" userId="f9a0a84f-3cae-4e0b-b884-bfab7912042b" providerId="ADAL" clId="{1062FF9D-197F-4A46-B53D-282956122188}" dt="2024-12-23T11:22:47.420" v="1736"/>
          <ac:picMkLst>
            <pc:docMk/>
            <pc:sldMk cId="109857222" sldId="256"/>
            <ac:picMk id="127" creationId="{E4213228-A365-44C8-CAC3-7CE8E8A78A7B}"/>
          </ac:picMkLst>
        </pc:picChg>
        <pc:picChg chg="add del mod">
          <ac:chgData name="Fogel, Antigone" userId="f9a0a84f-3cae-4e0b-b884-bfab7912042b" providerId="ADAL" clId="{1062FF9D-197F-4A46-B53D-282956122188}" dt="2024-12-23T11:23:50.478" v="1738"/>
          <ac:picMkLst>
            <pc:docMk/>
            <pc:sldMk cId="109857222" sldId="256"/>
            <ac:picMk id="131" creationId="{65DA5A68-125E-C24B-585D-D262EECF6FF2}"/>
          </ac:picMkLst>
        </pc:picChg>
        <pc:picChg chg="add del mod">
          <ac:chgData name="Fogel, Antigone" userId="f9a0a84f-3cae-4e0b-b884-bfab7912042b" providerId="ADAL" clId="{1062FF9D-197F-4A46-B53D-282956122188}" dt="2024-12-23T11:24:04.608" v="1740"/>
          <ac:picMkLst>
            <pc:docMk/>
            <pc:sldMk cId="109857222" sldId="256"/>
            <ac:picMk id="137" creationId="{18C03C51-E72D-0DC2-BB79-7D2D96F77412}"/>
          </ac:picMkLst>
        </pc:picChg>
        <pc:picChg chg="add del mod">
          <ac:chgData name="Fogel, Antigone" userId="f9a0a84f-3cae-4e0b-b884-bfab7912042b" providerId="ADAL" clId="{1062FF9D-197F-4A46-B53D-282956122188}" dt="2024-12-23T11:24:22.364" v="1742"/>
          <ac:picMkLst>
            <pc:docMk/>
            <pc:sldMk cId="109857222" sldId="256"/>
            <ac:picMk id="141" creationId="{668A857A-518B-1A45-6A3E-2AED4DAF78DE}"/>
          </ac:picMkLst>
        </pc:picChg>
        <pc:picChg chg="add del mod">
          <ac:chgData name="Fogel, Antigone" userId="f9a0a84f-3cae-4e0b-b884-bfab7912042b" providerId="ADAL" clId="{1062FF9D-197F-4A46-B53D-282956122188}" dt="2024-12-23T11:24:58.349" v="1744"/>
          <ac:picMkLst>
            <pc:docMk/>
            <pc:sldMk cId="109857222" sldId="256"/>
            <ac:picMk id="145" creationId="{D0BE842E-24A2-AA21-2D97-296627428A65}"/>
          </ac:picMkLst>
        </pc:picChg>
        <pc:picChg chg="add del mod">
          <ac:chgData name="Fogel, Antigone" userId="f9a0a84f-3cae-4e0b-b884-bfab7912042b" providerId="ADAL" clId="{1062FF9D-197F-4A46-B53D-282956122188}" dt="2024-12-23T11:25:05.628" v="1746"/>
          <ac:picMkLst>
            <pc:docMk/>
            <pc:sldMk cId="109857222" sldId="256"/>
            <ac:picMk id="149" creationId="{62EA1369-836E-E5AC-DF5E-2A9DE86FBE3D}"/>
          </ac:picMkLst>
        </pc:picChg>
        <pc:picChg chg="add del mod">
          <ac:chgData name="Fogel, Antigone" userId="f9a0a84f-3cae-4e0b-b884-bfab7912042b" providerId="ADAL" clId="{1062FF9D-197F-4A46-B53D-282956122188}" dt="2024-12-23T11:25:19.724" v="1748"/>
          <ac:picMkLst>
            <pc:docMk/>
            <pc:sldMk cId="109857222" sldId="256"/>
            <ac:picMk id="153" creationId="{64F7B0F6-2053-D950-88BC-757C8C1E1F73}"/>
          </ac:picMkLst>
        </pc:picChg>
        <pc:picChg chg="add del mod">
          <ac:chgData name="Fogel, Antigone" userId="f9a0a84f-3cae-4e0b-b884-bfab7912042b" providerId="ADAL" clId="{1062FF9D-197F-4A46-B53D-282956122188}" dt="2024-12-23T11:25:47.825" v="1750"/>
          <ac:picMkLst>
            <pc:docMk/>
            <pc:sldMk cId="109857222" sldId="256"/>
            <ac:picMk id="157" creationId="{4AD03C46-8530-72B2-7DCF-F645C66612EA}"/>
          </ac:picMkLst>
        </pc:picChg>
        <pc:picChg chg="add del mod">
          <ac:chgData name="Fogel, Antigone" userId="f9a0a84f-3cae-4e0b-b884-bfab7912042b" providerId="ADAL" clId="{1062FF9D-197F-4A46-B53D-282956122188}" dt="2024-12-23T11:26:29.545" v="1752"/>
          <ac:picMkLst>
            <pc:docMk/>
            <pc:sldMk cId="109857222" sldId="256"/>
            <ac:picMk id="161" creationId="{8913D084-9304-1993-9E16-DB918F959B40}"/>
          </ac:picMkLst>
        </pc:picChg>
        <pc:picChg chg="add del mod">
          <ac:chgData name="Fogel, Antigone" userId="f9a0a84f-3cae-4e0b-b884-bfab7912042b" providerId="ADAL" clId="{1062FF9D-197F-4A46-B53D-282956122188}" dt="2024-12-23T11:27:04.315" v="1754"/>
          <ac:picMkLst>
            <pc:docMk/>
            <pc:sldMk cId="109857222" sldId="256"/>
            <ac:picMk id="165" creationId="{30E07712-89C6-884B-FADD-B9E35F5204AE}"/>
          </ac:picMkLst>
        </pc:picChg>
        <pc:picChg chg="add del mod">
          <ac:chgData name="Fogel, Antigone" userId="f9a0a84f-3cae-4e0b-b884-bfab7912042b" providerId="ADAL" clId="{1062FF9D-197F-4A46-B53D-282956122188}" dt="2024-12-23T11:27:16.929" v="1756"/>
          <ac:picMkLst>
            <pc:docMk/>
            <pc:sldMk cId="109857222" sldId="256"/>
            <ac:picMk id="169" creationId="{5D4C458C-AC26-8034-3AB6-9084C5DF4B24}"/>
          </ac:picMkLst>
        </pc:picChg>
        <pc:picChg chg="add del mod">
          <ac:chgData name="Fogel, Antigone" userId="f9a0a84f-3cae-4e0b-b884-bfab7912042b" providerId="ADAL" clId="{1062FF9D-197F-4A46-B53D-282956122188}" dt="2024-12-23T11:27:37.881" v="1758"/>
          <ac:picMkLst>
            <pc:docMk/>
            <pc:sldMk cId="109857222" sldId="256"/>
            <ac:picMk id="173" creationId="{68ED6830-81A6-CC38-0809-547F2B53E1B9}"/>
          </ac:picMkLst>
        </pc:picChg>
        <pc:picChg chg="add del mod">
          <ac:chgData name="Fogel, Antigone" userId="f9a0a84f-3cae-4e0b-b884-bfab7912042b" providerId="ADAL" clId="{1062FF9D-197F-4A46-B53D-282956122188}" dt="2024-12-23T14:47:03.755" v="2417"/>
          <ac:picMkLst>
            <pc:docMk/>
            <pc:sldMk cId="109857222" sldId="256"/>
            <ac:picMk id="178" creationId="{63968A51-21E5-183B-C061-CFD2E37AB16C}"/>
          </ac:picMkLst>
        </pc:picChg>
      </pc:sldChg>
      <pc:sldChg chg="addSp delSp modSp mod modTransition modAnim modNotesTx">
        <pc:chgData name="Fogel, Antigone" userId="f9a0a84f-3cae-4e0b-b884-bfab7912042b" providerId="ADAL" clId="{1062FF9D-197F-4A46-B53D-282956122188}" dt="2024-12-23T14:51:23.278" v="2420"/>
        <pc:sldMkLst>
          <pc:docMk/>
          <pc:sldMk cId="2973387909" sldId="262"/>
        </pc:sldMkLst>
        <pc:spChg chg="mod">
          <ac:chgData name="Fogel, Antigone" userId="f9a0a84f-3cae-4e0b-b884-bfab7912042b" providerId="ADAL" clId="{1062FF9D-197F-4A46-B53D-282956122188}" dt="2024-12-17T13:20:09.969" v="1455" actId="113"/>
          <ac:spMkLst>
            <pc:docMk/>
            <pc:sldMk cId="2973387909" sldId="262"/>
            <ac:spMk id="6" creationId="{9728A18E-F0EE-0259-DE36-4142FFF4921B}"/>
          </ac:spMkLst>
        </pc:spChg>
        <pc:picChg chg="add del mod">
          <ac:chgData name="Fogel, Antigone" userId="f9a0a84f-3cae-4e0b-b884-bfab7912042b" providerId="ADAL" clId="{1062FF9D-197F-4A46-B53D-282956122188}" dt="2024-12-23T14:48:45.368" v="2419"/>
          <ac:picMkLst>
            <pc:docMk/>
            <pc:sldMk cId="2973387909" sldId="262"/>
            <ac:picMk id="3" creationId="{557C3D57-A148-3D9E-CBB7-829C42E4BD38}"/>
          </ac:picMkLst>
        </pc:picChg>
        <pc:picChg chg="add mod">
          <ac:chgData name="Fogel, Antigone" userId="f9a0a84f-3cae-4e0b-b884-bfab7912042b" providerId="ADAL" clId="{1062FF9D-197F-4A46-B53D-282956122188}" dt="2024-12-23T14:51:23.278" v="2420"/>
          <ac:picMkLst>
            <pc:docMk/>
            <pc:sldMk cId="2973387909" sldId="262"/>
            <ac:picMk id="14" creationId="{73639195-57EB-40BB-6B6A-69E3AD65E0D0}"/>
          </ac:picMkLst>
        </pc:picChg>
        <pc:picChg chg="add del mod">
          <ac:chgData name="Fogel, Antigone" userId="f9a0a84f-3cae-4e0b-b884-bfab7912042b" providerId="ADAL" clId="{1062FF9D-197F-4A46-B53D-282956122188}" dt="2024-12-23T10:59:09.497" v="1715"/>
          <ac:picMkLst>
            <pc:docMk/>
            <pc:sldMk cId="2973387909" sldId="262"/>
            <ac:picMk id="38" creationId="{8AD24898-BC64-3919-88F6-A2EF89DB8434}"/>
          </ac:picMkLst>
        </pc:picChg>
        <pc:picChg chg="add del mod">
          <ac:chgData name="Fogel, Antigone" userId="f9a0a84f-3cae-4e0b-b884-bfab7912042b" providerId="ADAL" clId="{1062FF9D-197F-4A46-B53D-282956122188}" dt="2024-12-23T11:00:00.602" v="1718"/>
          <ac:picMkLst>
            <pc:docMk/>
            <pc:sldMk cId="2973387909" sldId="262"/>
            <ac:picMk id="44" creationId="{3A4F9C7C-22C0-433F-0E08-EAB558D40FFC}"/>
          </ac:picMkLst>
        </pc:picChg>
        <pc:picChg chg="add del mod">
          <ac:chgData name="Fogel, Antigone" userId="f9a0a84f-3cae-4e0b-b884-bfab7912042b" providerId="ADAL" clId="{1062FF9D-197F-4A46-B53D-282956122188}" dt="2024-12-23T11:01:13.224" v="1720"/>
          <ac:picMkLst>
            <pc:docMk/>
            <pc:sldMk cId="2973387909" sldId="262"/>
            <ac:picMk id="48" creationId="{10467988-D5CD-7A6F-8590-CEE9659B161C}"/>
          </ac:picMkLst>
        </pc:picChg>
        <pc:picChg chg="add del mod">
          <ac:chgData name="Fogel, Antigone" userId="f9a0a84f-3cae-4e0b-b884-bfab7912042b" providerId="ADAL" clId="{1062FF9D-197F-4A46-B53D-282956122188}" dt="2024-12-23T11:13:51.070" v="1725"/>
          <ac:picMkLst>
            <pc:docMk/>
            <pc:sldMk cId="2973387909" sldId="262"/>
            <ac:picMk id="56" creationId="{732F0C19-2AE5-1A0E-F9D3-09C98598E915}"/>
          </ac:picMkLst>
        </pc:picChg>
        <pc:picChg chg="add del mod">
          <ac:chgData name="Fogel, Antigone" userId="f9a0a84f-3cae-4e0b-b884-bfab7912042b" providerId="ADAL" clId="{1062FF9D-197F-4A46-B53D-282956122188}" dt="2024-12-23T11:21:04.815" v="1731"/>
          <ac:picMkLst>
            <pc:docMk/>
            <pc:sldMk cId="2973387909" sldId="262"/>
            <ac:picMk id="62" creationId="{9070A478-89E9-2EB7-66EA-89673F5B6256}"/>
          </ac:picMkLst>
        </pc:picChg>
        <pc:picChg chg="add del mod">
          <ac:chgData name="Fogel, Antigone" userId="f9a0a84f-3cae-4e0b-b884-bfab7912042b" providerId="ADAL" clId="{1062FF9D-197F-4A46-B53D-282956122188}" dt="2024-12-23T14:47:03.755" v="2417"/>
          <ac:picMkLst>
            <pc:docMk/>
            <pc:sldMk cId="2973387909" sldId="262"/>
            <ac:picMk id="68" creationId="{6024D071-66EA-C66D-8734-21CDBC243969}"/>
          </ac:picMkLst>
        </pc:picChg>
      </pc:sldChg>
      <pc:sldChg chg="addSp delSp modSp modTransition modAnim modNotesTx">
        <pc:chgData name="Fogel, Antigone" userId="f9a0a84f-3cae-4e0b-b884-bfab7912042b" providerId="ADAL" clId="{1062FF9D-197F-4A46-B53D-282956122188}" dt="2024-12-23T14:57:12.787" v="2424"/>
        <pc:sldMkLst>
          <pc:docMk/>
          <pc:sldMk cId="3903296473" sldId="263"/>
        </pc:sldMkLst>
        <pc:picChg chg="add mod">
          <ac:chgData name="Fogel, Antigone" userId="f9a0a84f-3cae-4e0b-b884-bfab7912042b" providerId="ADAL" clId="{1062FF9D-197F-4A46-B53D-282956122188}" dt="2024-12-23T14:57:12.787" v="2424"/>
          <ac:picMkLst>
            <pc:docMk/>
            <pc:sldMk cId="3903296473" sldId="263"/>
            <ac:picMk id="13" creationId="{48C8A344-2A6B-2FB4-88BD-F4D572D22260}"/>
          </ac:picMkLst>
        </pc:picChg>
        <pc:picChg chg="add del mod">
          <ac:chgData name="Fogel, Antigone" userId="f9a0a84f-3cae-4e0b-b884-bfab7912042b" providerId="ADAL" clId="{1062FF9D-197F-4A46-B53D-282956122188}" dt="2024-12-23T11:05:31.447" v="1722"/>
          <ac:picMkLst>
            <pc:docMk/>
            <pc:sldMk cId="3903296473" sldId="263"/>
            <ac:picMk id="22" creationId="{0E8F27F9-0B25-3427-856B-57959D9C5A08}"/>
          </ac:picMkLst>
        </pc:picChg>
        <pc:picChg chg="add del mod">
          <ac:chgData name="Fogel, Antigone" userId="f9a0a84f-3cae-4e0b-b884-bfab7912042b" providerId="ADAL" clId="{1062FF9D-197F-4A46-B53D-282956122188}" dt="2024-12-23T11:13:51.070" v="1725"/>
          <ac:picMkLst>
            <pc:docMk/>
            <pc:sldMk cId="3903296473" sldId="263"/>
            <ac:picMk id="26" creationId="{9C621A5C-DEC9-2C64-60AE-533FF7A60DF7}"/>
          </ac:picMkLst>
        </pc:picChg>
        <pc:picChg chg="add del mod">
          <ac:chgData name="Fogel, Antigone" userId="f9a0a84f-3cae-4e0b-b884-bfab7912042b" providerId="ADAL" clId="{1062FF9D-197F-4A46-B53D-282956122188}" dt="2024-12-23T14:47:03.755" v="2417"/>
          <ac:picMkLst>
            <pc:docMk/>
            <pc:sldMk cId="3903296473" sldId="263"/>
            <ac:picMk id="29" creationId="{FDDD8B2D-3571-0D87-DADB-45E29457531A}"/>
          </ac:picMkLst>
        </pc:picChg>
      </pc:sldChg>
      <pc:sldChg chg="addSp delSp modSp modTransition modAnim">
        <pc:chgData name="Fogel, Antigone" userId="f9a0a84f-3cae-4e0b-b884-bfab7912042b" providerId="ADAL" clId="{1062FF9D-197F-4A46-B53D-282956122188}" dt="2024-12-23T14:57:12.787" v="2424"/>
        <pc:sldMkLst>
          <pc:docMk/>
          <pc:sldMk cId="3707938713" sldId="271"/>
        </pc:sldMkLst>
        <pc:picChg chg="add mod">
          <ac:chgData name="Fogel, Antigone" userId="f9a0a84f-3cae-4e0b-b884-bfab7912042b" providerId="ADAL" clId="{1062FF9D-197F-4A46-B53D-282956122188}" dt="2024-12-23T14:57:12.787" v="2424"/>
          <ac:picMkLst>
            <pc:docMk/>
            <pc:sldMk cId="3707938713" sldId="271"/>
            <ac:picMk id="9" creationId="{17248836-709C-6F93-8E75-51425338F1A5}"/>
          </ac:picMkLst>
        </pc:picChg>
        <pc:picChg chg="add del mod">
          <ac:chgData name="Fogel, Antigone" userId="f9a0a84f-3cae-4e0b-b884-bfab7912042b" providerId="ADAL" clId="{1062FF9D-197F-4A46-B53D-282956122188}" dt="2024-12-23T11:13:51.070" v="1725"/>
          <ac:picMkLst>
            <pc:docMk/>
            <pc:sldMk cId="3707938713" sldId="271"/>
            <ac:picMk id="13" creationId="{CB4EB46F-EBCC-D511-C0E1-84BE33CDFC37}"/>
          </ac:picMkLst>
        </pc:picChg>
        <pc:picChg chg="add del mod">
          <ac:chgData name="Fogel, Antigone" userId="f9a0a84f-3cae-4e0b-b884-bfab7912042b" providerId="ADAL" clId="{1062FF9D-197F-4A46-B53D-282956122188}" dt="2024-12-23T14:47:03.755" v="2417"/>
          <ac:picMkLst>
            <pc:docMk/>
            <pc:sldMk cId="3707938713" sldId="271"/>
            <ac:picMk id="16" creationId="{CD14436F-199F-C5DD-CD15-176E287415F2}"/>
          </ac:picMkLst>
        </pc:picChg>
      </pc:sldChg>
      <pc:sldChg chg="addSp delSp modSp mod modTransition modAnim">
        <pc:chgData name="Fogel, Antigone" userId="f9a0a84f-3cae-4e0b-b884-bfab7912042b" providerId="ADAL" clId="{1062FF9D-197F-4A46-B53D-282956122188}" dt="2024-12-23T14:57:12.787" v="2424"/>
        <pc:sldMkLst>
          <pc:docMk/>
          <pc:sldMk cId="2050956588" sldId="272"/>
        </pc:sldMkLst>
        <pc:picChg chg="add mod">
          <ac:chgData name="Fogel, Antigone" userId="f9a0a84f-3cae-4e0b-b884-bfab7912042b" providerId="ADAL" clId="{1062FF9D-197F-4A46-B53D-282956122188}" dt="2024-12-23T14:57:12.787" v="2424"/>
          <ac:picMkLst>
            <pc:docMk/>
            <pc:sldMk cId="2050956588" sldId="272"/>
            <ac:picMk id="3" creationId="{1AE119FE-2C3A-5ABD-A03C-ED33D40F91FB}"/>
          </ac:picMkLst>
        </pc:picChg>
        <pc:picChg chg="add mod">
          <ac:chgData name="Fogel, Antigone" userId="f9a0a84f-3cae-4e0b-b884-bfab7912042b" providerId="ADAL" clId="{1062FF9D-197F-4A46-B53D-282956122188}" dt="2024-12-17T13:47:02.164" v="1518" actId="1076"/>
          <ac:picMkLst>
            <pc:docMk/>
            <pc:sldMk cId="2050956588" sldId="272"/>
            <ac:picMk id="12" creationId="{C1F127D7-040F-95ED-8510-32ACBF21CF84}"/>
          </ac:picMkLst>
        </pc:picChg>
        <pc:picChg chg="add del mod">
          <ac:chgData name="Fogel, Antigone" userId="f9a0a84f-3cae-4e0b-b884-bfab7912042b" providerId="ADAL" clId="{1062FF9D-197F-4A46-B53D-282956122188}" dt="2024-12-23T11:13:51.070" v="1725"/>
          <ac:picMkLst>
            <pc:docMk/>
            <pc:sldMk cId="2050956588" sldId="272"/>
            <ac:picMk id="14" creationId="{DC43BB33-B401-FBC8-1C1C-9E780F73C6E5}"/>
          </ac:picMkLst>
        </pc:picChg>
        <pc:picChg chg="add del mod">
          <ac:chgData name="Fogel, Antigone" userId="f9a0a84f-3cae-4e0b-b884-bfab7912042b" providerId="ADAL" clId="{1062FF9D-197F-4A46-B53D-282956122188}" dt="2024-12-23T14:47:03.755" v="2417"/>
          <ac:picMkLst>
            <pc:docMk/>
            <pc:sldMk cId="2050956588" sldId="272"/>
            <ac:picMk id="17" creationId="{189E7F1B-9507-F4F4-DFD2-EE7E28302BE7}"/>
          </ac:picMkLst>
        </pc:picChg>
      </pc:sldChg>
      <pc:sldChg chg="addSp delSp modSp modTransition modAnim modNotesTx">
        <pc:chgData name="Fogel, Antigone" userId="f9a0a84f-3cae-4e0b-b884-bfab7912042b" providerId="ADAL" clId="{1062FF9D-197F-4A46-B53D-282956122188}" dt="2024-12-23T14:53:39.543" v="2422"/>
        <pc:sldMkLst>
          <pc:docMk/>
          <pc:sldMk cId="331909634" sldId="273"/>
        </pc:sldMkLst>
        <pc:picChg chg="add del mod">
          <ac:chgData name="Fogel, Antigone" userId="f9a0a84f-3cae-4e0b-b884-bfab7912042b" providerId="ADAL" clId="{1062FF9D-197F-4A46-B53D-282956122188}" dt="2024-12-23T14:51:52.837" v="2421"/>
          <ac:picMkLst>
            <pc:docMk/>
            <pc:sldMk cId="331909634" sldId="273"/>
            <ac:picMk id="4" creationId="{BBF8D661-F952-B104-29FF-7BDA6071F449}"/>
          </ac:picMkLst>
        </pc:picChg>
        <pc:picChg chg="add mod">
          <ac:chgData name="Fogel, Antigone" userId="f9a0a84f-3cae-4e0b-b884-bfab7912042b" providerId="ADAL" clId="{1062FF9D-197F-4A46-B53D-282956122188}" dt="2024-12-23T14:53:39.543" v="2422"/>
          <ac:picMkLst>
            <pc:docMk/>
            <pc:sldMk cId="331909634" sldId="273"/>
            <ac:picMk id="18" creationId="{22AEF27C-CEA4-0A30-6015-0280A6D7800C}"/>
          </ac:picMkLst>
        </pc:picChg>
        <pc:picChg chg="add del mod">
          <ac:chgData name="Fogel, Antigone" userId="f9a0a84f-3cae-4e0b-b884-bfab7912042b" providerId="ADAL" clId="{1062FF9D-197F-4A46-B53D-282956122188}" dt="2024-12-23T11:13:51.070" v="1725"/>
          <ac:picMkLst>
            <pc:docMk/>
            <pc:sldMk cId="331909634" sldId="273"/>
            <ac:picMk id="31" creationId="{D622DCC6-F3C8-B287-829E-37AC1194AEB3}"/>
          </ac:picMkLst>
        </pc:picChg>
        <pc:picChg chg="add del mod">
          <ac:chgData name="Fogel, Antigone" userId="f9a0a84f-3cae-4e0b-b884-bfab7912042b" providerId="ADAL" clId="{1062FF9D-197F-4A46-B53D-282956122188}" dt="2024-12-23T14:47:03.755" v="2417"/>
          <ac:picMkLst>
            <pc:docMk/>
            <pc:sldMk cId="331909634" sldId="273"/>
            <ac:picMk id="34" creationId="{225A1D7A-CA64-4844-29CB-9AB839E4FF9A}"/>
          </ac:picMkLst>
        </pc:picChg>
      </pc:sldChg>
      <pc:sldChg chg="addSp delSp modSp modTransition modAnim modNotesTx">
        <pc:chgData name="Fogel, Antigone" userId="f9a0a84f-3cae-4e0b-b884-bfab7912042b" providerId="ADAL" clId="{1062FF9D-197F-4A46-B53D-282956122188}" dt="2024-12-23T14:57:12.787" v="2424"/>
        <pc:sldMkLst>
          <pc:docMk/>
          <pc:sldMk cId="3444439457" sldId="274"/>
        </pc:sldMkLst>
        <pc:picChg chg="add del mod">
          <ac:chgData name="Fogel, Antigone" userId="f9a0a84f-3cae-4e0b-b884-bfab7912042b" providerId="ADAL" clId="{1062FF9D-197F-4A46-B53D-282956122188}" dt="2024-12-23T14:53:45.055" v="2423"/>
          <ac:picMkLst>
            <pc:docMk/>
            <pc:sldMk cId="3444439457" sldId="274"/>
            <ac:picMk id="3" creationId="{9EB283EB-7359-D015-60EC-DCB24B1B659E}"/>
          </ac:picMkLst>
        </pc:picChg>
        <pc:picChg chg="add mod">
          <ac:chgData name="Fogel, Antigone" userId="f9a0a84f-3cae-4e0b-b884-bfab7912042b" providerId="ADAL" clId="{1062FF9D-197F-4A46-B53D-282956122188}" dt="2024-12-23T14:57:12.787" v="2424"/>
          <ac:picMkLst>
            <pc:docMk/>
            <pc:sldMk cId="3444439457" sldId="274"/>
            <ac:picMk id="19" creationId="{5FB035E6-696D-BAEE-AD3C-C8146955688C}"/>
          </ac:picMkLst>
        </pc:picChg>
        <pc:picChg chg="add del mod">
          <ac:chgData name="Fogel, Antigone" userId="f9a0a84f-3cae-4e0b-b884-bfab7912042b" providerId="ADAL" clId="{1062FF9D-197F-4A46-B53D-282956122188}" dt="2024-12-23T11:13:51.070" v="1725"/>
          <ac:picMkLst>
            <pc:docMk/>
            <pc:sldMk cId="3444439457" sldId="274"/>
            <ac:picMk id="24" creationId="{781B8F22-2F19-8537-7AFB-0C600D0266BB}"/>
          </ac:picMkLst>
        </pc:picChg>
        <pc:picChg chg="add del mod">
          <ac:chgData name="Fogel, Antigone" userId="f9a0a84f-3cae-4e0b-b884-bfab7912042b" providerId="ADAL" clId="{1062FF9D-197F-4A46-B53D-282956122188}" dt="2024-12-23T14:47:03.755" v="2417"/>
          <ac:picMkLst>
            <pc:docMk/>
            <pc:sldMk cId="3444439457" sldId="274"/>
            <ac:picMk id="27" creationId="{1E01E0E9-4A0B-0886-ABD8-F3A2F41C4824}"/>
          </ac:picMkLst>
        </pc:picChg>
      </pc:sldChg>
      <pc:sldChg chg="addSp delSp modSp modTransition modAnim">
        <pc:chgData name="Fogel, Antigone" userId="f9a0a84f-3cae-4e0b-b884-bfab7912042b" providerId="ADAL" clId="{1062FF9D-197F-4A46-B53D-282956122188}" dt="2024-12-23T14:57:12.787" v="2424"/>
        <pc:sldMkLst>
          <pc:docMk/>
          <pc:sldMk cId="1347936921" sldId="275"/>
        </pc:sldMkLst>
        <pc:picChg chg="add mod">
          <ac:chgData name="Fogel, Antigone" userId="f9a0a84f-3cae-4e0b-b884-bfab7912042b" providerId="ADAL" clId="{1062FF9D-197F-4A46-B53D-282956122188}" dt="2024-12-23T14:57:12.787" v="2424"/>
          <ac:picMkLst>
            <pc:docMk/>
            <pc:sldMk cId="1347936921" sldId="275"/>
            <ac:picMk id="3" creationId="{82C76DE2-FB14-982B-81AB-9F207EB03234}"/>
          </ac:picMkLst>
        </pc:picChg>
        <pc:picChg chg="add del mod">
          <ac:chgData name="Fogel, Antigone" userId="f9a0a84f-3cae-4e0b-b884-bfab7912042b" providerId="ADAL" clId="{1062FF9D-197F-4A46-B53D-282956122188}" dt="2024-12-23T11:13:51.070" v="1725"/>
          <ac:picMkLst>
            <pc:docMk/>
            <pc:sldMk cId="1347936921" sldId="275"/>
            <ac:picMk id="16" creationId="{856424C0-3E0C-0885-0A6D-75B61A52CFB4}"/>
          </ac:picMkLst>
        </pc:picChg>
        <pc:picChg chg="add del mod">
          <ac:chgData name="Fogel, Antigone" userId="f9a0a84f-3cae-4e0b-b884-bfab7912042b" providerId="ADAL" clId="{1062FF9D-197F-4A46-B53D-282956122188}" dt="2024-12-23T14:47:03.755" v="2417"/>
          <ac:picMkLst>
            <pc:docMk/>
            <pc:sldMk cId="1347936921" sldId="275"/>
            <ac:picMk id="19" creationId="{537555FE-ABC9-BC91-D727-66E6576767ED}"/>
          </ac:picMkLst>
        </pc:picChg>
      </pc:sldChg>
      <pc:sldChg chg="addSp delSp modSp modTransition modAnim">
        <pc:chgData name="Fogel, Antigone" userId="f9a0a84f-3cae-4e0b-b884-bfab7912042b" providerId="ADAL" clId="{1062FF9D-197F-4A46-B53D-282956122188}" dt="2024-12-23T14:57:12.787" v="2424"/>
        <pc:sldMkLst>
          <pc:docMk/>
          <pc:sldMk cId="1920794544" sldId="276"/>
        </pc:sldMkLst>
        <pc:picChg chg="add mod">
          <ac:chgData name="Fogel, Antigone" userId="f9a0a84f-3cae-4e0b-b884-bfab7912042b" providerId="ADAL" clId="{1062FF9D-197F-4A46-B53D-282956122188}" dt="2024-12-23T14:57:12.787" v="2424"/>
          <ac:picMkLst>
            <pc:docMk/>
            <pc:sldMk cId="1920794544" sldId="276"/>
            <ac:picMk id="3" creationId="{8503EE92-0E71-3CF2-04F6-B26CB6CB50BC}"/>
          </ac:picMkLst>
        </pc:picChg>
        <pc:picChg chg="add del mod">
          <ac:chgData name="Fogel, Antigone" userId="f9a0a84f-3cae-4e0b-b884-bfab7912042b" providerId="ADAL" clId="{1062FF9D-197F-4A46-B53D-282956122188}" dt="2024-12-23T11:13:51.070" v="1725"/>
          <ac:picMkLst>
            <pc:docMk/>
            <pc:sldMk cId="1920794544" sldId="276"/>
            <ac:picMk id="10" creationId="{92DEB77C-9656-8E0C-4AD1-B8D6B56E52AA}"/>
          </ac:picMkLst>
        </pc:picChg>
        <pc:picChg chg="add del mod">
          <ac:chgData name="Fogel, Antigone" userId="f9a0a84f-3cae-4e0b-b884-bfab7912042b" providerId="ADAL" clId="{1062FF9D-197F-4A46-B53D-282956122188}" dt="2024-12-23T14:47:03.755" v="2417"/>
          <ac:picMkLst>
            <pc:docMk/>
            <pc:sldMk cId="1920794544" sldId="276"/>
            <ac:picMk id="15" creationId="{964ECCD4-40FD-E482-603E-4758B20926C6}"/>
          </ac:picMkLst>
        </pc:picChg>
      </pc:sldChg>
      <pc:sldChg chg="addSp delSp modSp modTransition modAnim">
        <pc:chgData name="Fogel, Antigone" userId="f9a0a84f-3cae-4e0b-b884-bfab7912042b" providerId="ADAL" clId="{1062FF9D-197F-4A46-B53D-282956122188}" dt="2024-12-23T14:57:12.787" v="2424"/>
        <pc:sldMkLst>
          <pc:docMk/>
          <pc:sldMk cId="3675246279" sldId="277"/>
        </pc:sldMkLst>
        <pc:picChg chg="add del mod">
          <ac:chgData name="Fogel, Antigone" userId="f9a0a84f-3cae-4e0b-b884-bfab7912042b" providerId="ADAL" clId="{1062FF9D-197F-4A46-B53D-282956122188}" dt="2024-12-23T11:13:51.070" v="1725"/>
          <ac:picMkLst>
            <pc:docMk/>
            <pc:sldMk cId="3675246279" sldId="277"/>
            <ac:picMk id="3" creationId="{219BDDAD-29CC-F67E-3CE7-3E89333142CB}"/>
          </ac:picMkLst>
        </pc:picChg>
        <pc:picChg chg="add mod">
          <ac:chgData name="Fogel, Antigone" userId="f9a0a84f-3cae-4e0b-b884-bfab7912042b" providerId="ADAL" clId="{1062FF9D-197F-4A46-B53D-282956122188}" dt="2024-12-23T14:57:12.787" v="2424"/>
          <ac:picMkLst>
            <pc:docMk/>
            <pc:sldMk cId="3675246279" sldId="277"/>
            <ac:picMk id="3" creationId="{3A2785EE-D040-3C60-DD84-D5D1B2F49CB7}"/>
          </ac:picMkLst>
        </pc:picChg>
        <pc:picChg chg="add del mod">
          <ac:chgData name="Fogel, Antigone" userId="f9a0a84f-3cae-4e0b-b884-bfab7912042b" providerId="ADAL" clId="{1062FF9D-197F-4A46-B53D-282956122188}" dt="2024-12-23T14:47:03.755" v="2417"/>
          <ac:picMkLst>
            <pc:docMk/>
            <pc:sldMk cId="3675246279" sldId="277"/>
            <ac:picMk id="10" creationId="{046213BC-0972-0526-0B48-644578F35D71}"/>
          </ac:picMkLst>
        </pc:picChg>
      </pc:sldChg>
    </pc:docChg>
  </pc:docChgLst>
  <pc:docChgLst>
    <pc:chgData name="Fogel, Antigone" userId="S::af2323@ic.ac.uk::f9a0a84f-3cae-4e0b-b884-bfab7912042b" providerId="AD" clId="Web-{C06BB439-6FBD-2B10-30E5-554A67DBFC45}"/>
    <pc:docChg chg="addSld modSld">
      <pc:chgData name="Fogel, Antigone" userId="S::af2323@ic.ac.uk::f9a0a84f-3cae-4e0b-b884-bfab7912042b" providerId="AD" clId="Web-{C06BB439-6FBD-2B10-30E5-554A67DBFC45}" dt="2024-12-13T16:52:20.550" v="225"/>
      <pc:docMkLst>
        <pc:docMk/>
      </pc:docMkLst>
      <pc:sldChg chg="addSp modSp">
        <pc:chgData name="Fogel, Antigone" userId="S::af2323@ic.ac.uk::f9a0a84f-3cae-4e0b-b884-bfab7912042b" providerId="AD" clId="Web-{C06BB439-6FBD-2B10-30E5-554A67DBFC45}" dt="2024-12-13T16:51:12.564" v="209" actId="20577"/>
        <pc:sldMkLst>
          <pc:docMk/>
          <pc:sldMk cId="3707938713" sldId="271"/>
        </pc:sldMkLst>
        <pc:spChg chg="add mod">
          <ac:chgData name="Fogel, Antigone" userId="S::af2323@ic.ac.uk::f9a0a84f-3cae-4e0b-b884-bfab7912042b" providerId="AD" clId="Web-{C06BB439-6FBD-2B10-30E5-554A67DBFC45}" dt="2024-12-13T16:51:12.564" v="209" actId="20577"/>
          <ac:spMkLst>
            <pc:docMk/>
            <pc:sldMk cId="3707938713" sldId="271"/>
            <ac:spMk id="3" creationId="{291DAB04-1C91-5164-6D07-6AE16D13729C}"/>
          </ac:spMkLst>
        </pc:spChg>
        <pc:picChg chg="add mod">
          <ac:chgData name="Fogel, Antigone" userId="S::af2323@ic.ac.uk::f9a0a84f-3cae-4e0b-b884-bfab7912042b" providerId="AD" clId="Web-{C06BB439-6FBD-2B10-30E5-554A67DBFC45}" dt="2024-12-13T16:45:02.378" v="23" actId="1076"/>
          <ac:picMkLst>
            <pc:docMk/>
            <pc:sldMk cId="3707938713" sldId="271"/>
            <ac:picMk id="2" creationId="{5F0325C0-4913-9B42-787A-4F5AF60D048C}"/>
          </ac:picMkLst>
        </pc:picChg>
      </pc:sldChg>
      <pc:sldChg chg="addSp modSp">
        <pc:chgData name="Fogel, Antigone" userId="S::af2323@ic.ac.uk::f9a0a84f-3cae-4e0b-b884-bfab7912042b" providerId="AD" clId="Web-{C06BB439-6FBD-2B10-30E5-554A67DBFC45}" dt="2024-12-13T16:51:39.346" v="212" actId="1076"/>
        <pc:sldMkLst>
          <pc:docMk/>
          <pc:sldMk cId="2050956588" sldId="272"/>
        </pc:sldMkLst>
      </pc:sldChg>
      <pc:sldChg chg="addSp delSp modSp">
        <pc:chgData name="Fogel, Antigone" userId="S::af2323@ic.ac.uk::f9a0a84f-3cae-4e0b-b884-bfab7912042b" providerId="AD" clId="Web-{C06BB439-6FBD-2B10-30E5-554A67DBFC45}" dt="2024-12-13T16:37:28.815" v="21" actId="1076"/>
        <pc:sldMkLst>
          <pc:docMk/>
          <pc:sldMk cId="331909634" sldId="273"/>
        </pc:sldMkLst>
        <pc:spChg chg="add mod">
          <ac:chgData name="Fogel, Antigone" userId="S::af2323@ic.ac.uk::f9a0a84f-3cae-4e0b-b884-bfab7912042b" providerId="AD" clId="Web-{C06BB439-6FBD-2B10-30E5-554A67DBFC45}" dt="2024-12-13T16:37:28.815" v="21" actId="1076"/>
          <ac:spMkLst>
            <pc:docMk/>
            <pc:sldMk cId="331909634" sldId="273"/>
            <ac:spMk id="2" creationId="{D120B255-A6D0-6289-2592-F4C17C4E028B}"/>
          </ac:spMkLst>
        </pc:spChg>
        <pc:picChg chg="add mod">
          <ac:chgData name="Fogel, Antigone" userId="S::af2323@ic.ac.uk::f9a0a84f-3cae-4e0b-b884-bfab7912042b" providerId="AD" clId="Web-{C06BB439-6FBD-2B10-30E5-554A67DBFC45}" dt="2024-12-13T16:37:25.752" v="20" actId="1076"/>
          <ac:picMkLst>
            <pc:docMk/>
            <pc:sldMk cId="331909634" sldId="273"/>
            <ac:picMk id="8" creationId="{798B9B2F-19E1-35B1-A1E8-963B626F7D3C}"/>
          </ac:picMkLst>
        </pc:picChg>
      </pc:sldChg>
      <pc:sldChg chg="addSp delSp modSp new mod setBg">
        <pc:chgData name="Fogel, Antigone" userId="S::af2323@ic.ac.uk::f9a0a84f-3cae-4e0b-b884-bfab7912042b" providerId="AD" clId="Web-{C06BB439-6FBD-2B10-30E5-554A67DBFC45}" dt="2024-12-13T16:52:20.550" v="225"/>
        <pc:sldMkLst>
          <pc:docMk/>
          <pc:sldMk cId="3675246279" sldId="277"/>
        </pc:sldMkLst>
        <pc:grpChg chg="add mod ord">
          <ac:chgData name="Fogel, Antigone" userId="S::af2323@ic.ac.uk::f9a0a84f-3cae-4e0b-b884-bfab7912042b" providerId="AD" clId="Web-{C06BB439-6FBD-2B10-30E5-554A67DBFC45}" dt="2024-12-13T16:52:20.550" v="225"/>
          <ac:grpSpMkLst>
            <pc:docMk/>
            <pc:sldMk cId="3675246279" sldId="277"/>
            <ac:grpSpMk id="7" creationId="{2E9C2819-2260-86D0-45D5-9B21DB64A7EC}"/>
          </ac:grpSpMkLst>
        </pc:grpChg>
        <pc:picChg chg="add mod">
          <ac:chgData name="Fogel, Antigone" userId="S::af2323@ic.ac.uk::f9a0a84f-3cae-4e0b-b884-bfab7912042b" providerId="AD" clId="Web-{C06BB439-6FBD-2B10-30E5-554A67DBFC45}" dt="2024-12-13T16:52:20.550" v="225"/>
          <ac:picMkLst>
            <pc:docMk/>
            <pc:sldMk cId="3675246279" sldId="277"/>
            <ac:picMk id="9" creationId="{9F325F99-CBC6-45CF-63D9-E06352846482}"/>
          </ac:picMkLst>
        </pc:picChg>
        <pc:picChg chg="add mod">
          <ac:chgData name="Fogel, Antigone" userId="S::af2323@ic.ac.uk::f9a0a84f-3cae-4e0b-b884-bfab7912042b" providerId="AD" clId="Web-{C06BB439-6FBD-2B10-30E5-554A67DBFC45}" dt="2024-12-13T16:52:20.550" v="225"/>
          <ac:picMkLst>
            <pc:docMk/>
            <pc:sldMk cId="3675246279" sldId="277"/>
            <ac:picMk id="16" creationId="{E3465FEF-AA90-0A07-7DFF-E3A49612732E}"/>
          </ac:picMkLst>
        </pc:picChg>
      </pc:sldChg>
    </pc:docChg>
  </pc:docChgLst>
  <pc:docChgLst>
    <pc:chgData name="Fogel, Antigone" userId="S::af2323@ic.ac.uk::f9a0a84f-3cae-4e0b-b884-bfab7912042b" providerId="AD" clId="Web-{084B5AC4-CB6D-BE81-EA30-3CB0056B28B7}"/>
    <pc:docChg chg="addSld delSld modSld modMainMaster">
      <pc:chgData name="Fogel, Antigone" userId="S::af2323@ic.ac.uk::f9a0a84f-3cae-4e0b-b884-bfab7912042b" providerId="AD" clId="Web-{084B5AC4-CB6D-BE81-EA30-3CB0056B28B7}" dt="2024-12-09T17:14:34.740" v="484" actId="1076"/>
      <pc:docMkLst>
        <pc:docMk/>
      </pc:docMkLst>
      <pc:sldChg chg="addSp modSp mod setBg">
        <pc:chgData name="Fogel, Antigone" userId="S::af2323@ic.ac.uk::f9a0a84f-3cae-4e0b-b884-bfab7912042b" providerId="AD" clId="Web-{084B5AC4-CB6D-BE81-EA30-3CB0056B28B7}" dt="2024-12-09T16:40:26.961" v="346" actId="20577"/>
        <pc:sldMkLst>
          <pc:docMk/>
          <pc:sldMk cId="109857222" sldId="256"/>
        </pc:sldMkLst>
        <pc:spChg chg="mod">
          <ac:chgData name="Fogel, Antigone" userId="S::af2323@ic.ac.uk::f9a0a84f-3cae-4e0b-b884-bfab7912042b" providerId="AD" clId="Web-{084B5AC4-CB6D-BE81-EA30-3CB0056B28B7}" dt="2024-12-09T16:40:24.304" v="345" actId="20577"/>
          <ac:spMkLst>
            <pc:docMk/>
            <pc:sldMk cId="109857222" sldId="256"/>
            <ac:spMk id="2" creationId="{00000000-0000-0000-0000-000000000000}"/>
          </ac:spMkLst>
        </pc:spChg>
        <pc:spChg chg="mod">
          <ac:chgData name="Fogel, Antigone" userId="S::af2323@ic.ac.uk::f9a0a84f-3cae-4e0b-b884-bfab7912042b" providerId="AD" clId="Web-{084B5AC4-CB6D-BE81-EA30-3CB0056B28B7}" dt="2024-12-09T16:40:26.961" v="346" actId="20577"/>
          <ac:spMkLst>
            <pc:docMk/>
            <pc:sldMk cId="109857222" sldId="256"/>
            <ac:spMk id="3" creationId="{00000000-0000-0000-0000-000000000000}"/>
          </ac:spMkLst>
        </pc:spChg>
        <pc:spChg chg="add">
          <ac:chgData name="Fogel, Antigone" userId="S::af2323@ic.ac.uk::f9a0a84f-3cae-4e0b-b884-bfab7912042b" providerId="AD" clId="Web-{084B5AC4-CB6D-BE81-EA30-3CB0056B28B7}" dt="2024-12-09T16:39:28.787" v="337"/>
          <ac:spMkLst>
            <pc:docMk/>
            <pc:sldMk cId="109857222" sldId="256"/>
            <ac:spMk id="4" creationId="{442DA8B8-94A2-45D6-976E-910B4828D25A}"/>
          </ac:spMkLst>
        </pc:spChg>
        <pc:spChg chg="add">
          <ac:chgData name="Fogel, Antigone" userId="S::af2323@ic.ac.uk::f9a0a84f-3cae-4e0b-b884-bfab7912042b" providerId="AD" clId="Web-{084B5AC4-CB6D-BE81-EA30-3CB0056B28B7}" dt="2024-12-09T16:39:28.787" v="337"/>
          <ac:spMkLst>
            <pc:docMk/>
            <pc:sldMk cId="109857222" sldId="256"/>
            <ac:spMk id="5" creationId="{07062BB1-E215-424E-80C4-7E1CF179A357}"/>
          </ac:spMkLst>
        </pc:spChg>
        <pc:spChg chg="add">
          <ac:chgData name="Fogel, Antigone" userId="S::af2323@ic.ac.uk::f9a0a84f-3cae-4e0b-b884-bfab7912042b" providerId="AD" clId="Web-{084B5AC4-CB6D-BE81-EA30-3CB0056B28B7}" dt="2024-12-09T16:39:28.787" v="337"/>
          <ac:spMkLst>
            <pc:docMk/>
            <pc:sldMk cId="109857222" sldId="256"/>
            <ac:spMk id="8" creationId="{6FD0FBFA-B43E-40C1-A6E4-B88234171E7A}"/>
          </ac:spMkLst>
        </pc:spChg>
        <pc:spChg chg="add">
          <ac:chgData name="Fogel, Antigone" userId="S::af2323@ic.ac.uk::f9a0a84f-3cae-4e0b-b884-bfab7912042b" providerId="AD" clId="Web-{084B5AC4-CB6D-BE81-EA30-3CB0056B28B7}" dt="2024-12-09T16:39:28.787" v="337"/>
          <ac:spMkLst>
            <pc:docMk/>
            <pc:sldMk cId="109857222" sldId="256"/>
            <ac:spMk id="9" creationId="{B368E167-B2D7-4904-BB6B-AE0486A2C6F8}"/>
          </ac:spMkLst>
        </pc:spChg>
        <pc:spChg chg="add">
          <ac:chgData name="Fogel, Antigone" userId="S::af2323@ic.ac.uk::f9a0a84f-3cae-4e0b-b884-bfab7912042b" providerId="AD" clId="Web-{084B5AC4-CB6D-BE81-EA30-3CB0056B28B7}" dt="2024-12-09T16:39:28.787" v="337"/>
          <ac:spMkLst>
            <pc:docMk/>
            <pc:sldMk cId="109857222" sldId="256"/>
            <ac:spMk id="10" creationId="{E5EBF8F5-ABE5-4029-A8FC-4E32622D70A6}"/>
          </ac:spMkLst>
        </pc:spChg>
        <pc:spChg chg="add">
          <ac:chgData name="Fogel, Antigone" userId="S::af2323@ic.ac.uk::f9a0a84f-3cae-4e0b-b884-bfab7912042b" providerId="AD" clId="Web-{084B5AC4-CB6D-BE81-EA30-3CB0056B28B7}" dt="2024-12-09T16:39:28.787" v="337"/>
          <ac:spMkLst>
            <pc:docMk/>
            <pc:sldMk cId="109857222" sldId="256"/>
            <ac:spMk id="11" creationId="{33E49524-66B4-4DB0-AD09-DC8B9874E1B3}"/>
          </ac:spMkLst>
        </pc:spChg>
        <pc:spChg chg="add">
          <ac:chgData name="Fogel, Antigone" userId="S::af2323@ic.ac.uk::f9a0a84f-3cae-4e0b-b884-bfab7912042b" providerId="AD" clId="Web-{084B5AC4-CB6D-BE81-EA30-3CB0056B28B7}" dt="2024-12-09T16:39:28.787" v="337"/>
          <ac:spMkLst>
            <pc:docMk/>
            <pc:sldMk cId="109857222" sldId="256"/>
            <ac:spMk id="12" creationId="{70A21480-D93D-46BE-9A94-B5A80469DF68}"/>
          </ac:spMkLst>
        </pc:spChg>
        <pc:picChg chg="add">
          <ac:chgData name="Fogel, Antigone" userId="S::af2323@ic.ac.uk::f9a0a84f-3cae-4e0b-b884-bfab7912042b" providerId="AD" clId="Web-{084B5AC4-CB6D-BE81-EA30-3CB0056B28B7}" dt="2024-12-09T16:39:28.787" v="337"/>
          <ac:picMkLst>
            <pc:docMk/>
            <pc:sldMk cId="109857222" sldId="256"/>
            <ac:picMk id="6" creationId="{25266208-D416-9577-2DFB-21E246C24A30}"/>
          </ac:picMkLst>
        </pc:picChg>
        <pc:picChg chg="add">
          <ac:chgData name="Fogel, Antigone" userId="S::af2323@ic.ac.uk::f9a0a84f-3cae-4e0b-b884-bfab7912042b" providerId="AD" clId="Web-{084B5AC4-CB6D-BE81-EA30-3CB0056B28B7}" dt="2024-12-09T16:39:28.787" v="337"/>
          <ac:picMkLst>
            <pc:docMk/>
            <pc:sldMk cId="109857222" sldId="256"/>
            <ac:picMk id="7" creationId="{9557D228-EE73-9F43-9AD2-6255B126898A}"/>
          </ac:picMkLst>
        </pc:picChg>
      </pc:sldChg>
      <pc:sldChg chg="addSp delSp modSp new del">
        <pc:chgData name="Fogel, Antigone" userId="S::af2323@ic.ac.uk::f9a0a84f-3cae-4e0b-b884-bfab7912042b" providerId="AD" clId="Web-{084B5AC4-CB6D-BE81-EA30-3CB0056B28B7}" dt="2024-12-09T11:59:03.342" v="279"/>
        <pc:sldMkLst>
          <pc:docMk/>
          <pc:sldMk cId="3961071555" sldId="257"/>
        </pc:sldMkLst>
      </pc:sldChg>
      <pc:sldChg chg="addSp delSp modSp new del">
        <pc:chgData name="Fogel, Antigone" userId="S::af2323@ic.ac.uk::f9a0a84f-3cae-4e0b-b884-bfab7912042b" providerId="AD" clId="Web-{084B5AC4-CB6D-BE81-EA30-3CB0056B28B7}" dt="2024-12-09T11:59:06.936" v="280"/>
        <pc:sldMkLst>
          <pc:docMk/>
          <pc:sldMk cId="2631041407" sldId="258"/>
        </pc:sldMkLst>
      </pc:sldChg>
      <pc:sldChg chg="addSp modSp new del mod">
        <pc:chgData name="Fogel, Antigone" userId="S::af2323@ic.ac.uk::f9a0a84f-3cae-4e0b-b884-bfab7912042b" providerId="AD" clId="Web-{084B5AC4-CB6D-BE81-EA30-3CB0056B28B7}" dt="2024-12-09T16:58:49.549" v="365"/>
        <pc:sldMkLst>
          <pc:docMk/>
          <pc:sldMk cId="2388988840" sldId="259"/>
        </pc:sldMkLst>
      </pc:sldChg>
      <pc:sldChg chg="modSp new mod">
        <pc:chgData name="Fogel, Antigone" userId="S::af2323@ic.ac.uk::f9a0a84f-3cae-4e0b-b884-bfab7912042b" providerId="AD" clId="Web-{084B5AC4-CB6D-BE81-EA30-3CB0056B28B7}" dt="2024-12-09T16:39:09.192" v="334"/>
        <pc:sldMkLst>
          <pc:docMk/>
          <pc:sldMk cId="2207438123" sldId="260"/>
        </pc:sldMkLst>
      </pc:sldChg>
      <pc:sldChg chg="modSp new mod">
        <pc:chgData name="Fogel, Antigone" userId="S::af2323@ic.ac.uk::f9a0a84f-3cae-4e0b-b884-bfab7912042b" providerId="AD" clId="Web-{084B5AC4-CB6D-BE81-EA30-3CB0056B28B7}" dt="2024-12-09T16:39:09.192" v="334"/>
        <pc:sldMkLst>
          <pc:docMk/>
          <pc:sldMk cId="2727529785" sldId="261"/>
        </pc:sldMkLst>
      </pc:sldChg>
      <pc:sldChg chg="new del">
        <pc:chgData name="Fogel, Antigone" userId="S::af2323@ic.ac.uk::f9a0a84f-3cae-4e0b-b884-bfab7912042b" providerId="AD" clId="Web-{084B5AC4-CB6D-BE81-EA30-3CB0056B28B7}" dt="2024-12-09T16:39:16.021" v="336"/>
        <pc:sldMkLst>
          <pc:docMk/>
          <pc:sldMk cId="1563129845" sldId="262"/>
        </pc:sldMkLst>
      </pc:sldChg>
      <pc:sldChg chg="addSp delSp modSp new">
        <pc:chgData name="Fogel, Antigone" userId="S::af2323@ic.ac.uk::f9a0a84f-3cae-4e0b-b884-bfab7912042b" providerId="AD" clId="Web-{084B5AC4-CB6D-BE81-EA30-3CB0056B28B7}" dt="2024-12-09T17:05:38.314" v="421" actId="1076"/>
        <pc:sldMkLst>
          <pc:docMk/>
          <pc:sldMk cId="2973387909" sldId="262"/>
        </pc:sldMkLst>
        <pc:spChg chg="add mod">
          <ac:chgData name="Fogel, Antigone" userId="S::af2323@ic.ac.uk::f9a0a84f-3cae-4e0b-b884-bfab7912042b" providerId="AD" clId="Web-{084B5AC4-CB6D-BE81-EA30-3CB0056B28B7}" dt="2024-12-09T16:59:57.411" v="375" actId="20577"/>
          <ac:spMkLst>
            <pc:docMk/>
            <pc:sldMk cId="2973387909" sldId="262"/>
            <ac:spMk id="6" creationId="{9728A18E-F0EE-0259-DE36-4142FFF4921B}"/>
          </ac:spMkLst>
        </pc:spChg>
        <pc:spChg chg="add">
          <ac:chgData name="Fogel, Antigone" userId="S::af2323@ic.ac.uk::f9a0a84f-3cae-4e0b-b884-bfab7912042b" providerId="AD" clId="Web-{084B5AC4-CB6D-BE81-EA30-3CB0056B28B7}" dt="2024-12-09T16:42:01.324" v="350"/>
          <ac:spMkLst>
            <pc:docMk/>
            <pc:sldMk cId="2973387909" sldId="262"/>
            <ac:spMk id="7" creationId="{81056734-E2DC-0247-E66E-703E7806DECC}"/>
          </ac:spMkLst>
        </pc:spChg>
        <pc:grpChg chg="add">
          <ac:chgData name="Fogel, Antigone" userId="S::af2323@ic.ac.uk::f9a0a84f-3cae-4e0b-b884-bfab7912042b" providerId="AD" clId="Web-{084B5AC4-CB6D-BE81-EA30-3CB0056B28B7}" dt="2024-12-09T16:42:01.324" v="350"/>
          <ac:grpSpMkLst>
            <pc:docMk/>
            <pc:sldMk cId="2973387909" sldId="262"/>
            <ac:grpSpMk id="4" creationId="{9F42DF98-F3D5-233D-81B4-C9EB2EE951C4}"/>
          </ac:grpSpMkLst>
        </pc:grpChg>
        <pc:picChg chg="add">
          <ac:chgData name="Fogel, Antigone" userId="S::af2323@ic.ac.uk::f9a0a84f-3cae-4e0b-b884-bfab7912042b" providerId="AD" clId="Web-{084B5AC4-CB6D-BE81-EA30-3CB0056B28B7}" dt="2024-12-09T16:42:01.324" v="350"/>
          <ac:picMkLst>
            <pc:docMk/>
            <pc:sldMk cId="2973387909" sldId="262"/>
            <ac:picMk id="5" creationId="{DFA9A6A2-6CED-DC23-8CE7-B622AFC40E7C}"/>
          </ac:picMkLst>
        </pc:picChg>
        <pc:picChg chg="add">
          <ac:chgData name="Fogel, Antigone" userId="S::af2323@ic.ac.uk::f9a0a84f-3cae-4e0b-b884-bfab7912042b" providerId="AD" clId="Web-{084B5AC4-CB6D-BE81-EA30-3CB0056B28B7}" dt="2024-12-09T16:42:01.324" v="350"/>
          <ac:picMkLst>
            <pc:docMk/>
            <pc:sldMk cId="2973387909" sldId="262"/>
            <ac:picMk id="8" creationId="{576A080E-148A-76F7-82B3-8AF58800FDD0}"/>
          </ac:picMkLst>
        </pc:picChg>
        <pc:picChg chg="add mod modCrop">
          <ac:chgData name="Fogel, Antigone" userId="S::af2323@ic.ac.uk::f9a0a84f-3cae-4e0b-b884-bfab7912042b" providerId="AD" clId="Web-{084B5AC4-CB6D-BE81-EA30-3CB0056B28B7}" dt="2024-12-09T17:05:38.314" v="421" actId="1076"/>
          <ac:picMkLst>
            <pc:docMk/>
            <pc:sldMk cId="2973387909" sldId="262"/>
            <ac:picMk id="16" creationId="{54EBF8D9-3E3D-2F9D-7DFC-04C34047B8EF}"/>
          </ac:picMkLst>
        </pc:picChg>
      </pc:sldChg>
      <pc:sldChg chg="addSp delSp modSp new">
        <pc:chgData name="Fogel, Antigone" userId="S::af2323@ic.ac.uk::f9a0a84f-3cae-4e0b-b884-bfab7912042b" providerId="AD" clId="Web-{084B5AC4-CB6D-BE81-EA30-3CB0056B28B7}" dt="2024-12-09T17:14:34.740" v="484" actId="1076"/>
        <pc:sldMkLst>
          <pc:docMk/>
          <pc:sldMk cId="3903296473" sldId="263"/>
        </pc:sldMkLst>
        <pc:spChg chg="add mod">
          <ac:chgData name="Fogel, Antigone" userId="S::af2323@ic.ac.uk::f9a0a84f-3cae-4e0b-b884-bfab7912042b" providerId="AD" clId="Web-{084B5AC4-CB6D-BE81-EA30-3CB0056B28B7}" dt="2024-12-09T16:42:18.340" v="359" actId="20577"/>
          <ac:spMkLst>
            <pc:docMk/>
            <pc:sldMk cId="3903296473" sldId="263"/>
            <ac:spMk id="6" creationId="{9728A18E-F0EE-0259-DE36-4142FFF4921B}"/>
          </ac:spMkLst>
        </pc:spChg>
        <pc:spChg chg="add">
          <ac:chgData name="Fogel, Antigone" userId="S::af2323@ic.ac.uk::f9a0a84f-3cae-4e0b-b884-bfab7912042b" providerId="AD" clId="Web-{084B5AC4-CB6D-BE81-EA30-3CB0056B28B7}" dt="2024-12-09T16:42:12.887" v="356"/>
          <ac:spMkLst>
            <pc:docMk/>
            <pc:sldMk cId="3903296473" sldId="263"/>
            <ac:spMk id="7" creationId="{81056734-E2DC-0247-E66E-703E7806DECC}"/>
          </ac:spMkLst>
        </pc:spChg>
        <pc:spChg chg="add mod">
          <ac:chgData name="Fogel, Antigone" userId="S::af2323@ic.ac.uk::f9a0a84f-3cae-4e0b-b884-bfab7912042b" providerId="AD" clId="Web-{084B5AC4-CB6D-BE81-EA30-3CB0056B28B7}" dt="2024-12-09T17:14:34.740" v="484" actId="1076"/>
          <ac:spMkLst>
            <pc:docMk/>
            <pc:sldMk cId="3903296473" sldId="263"/>
            <ac:spMk id="12" creationId="{CADF9877-6669-E391-5384-A0EA9BFD546E}"/>
          </ac:spMkLst>
        </pc:spChg>
        <pc:grpChg chg="add">
          <ac:chgData name="Fogel, Antigone" userId="S::af2323@ic.ac.uk::f9a0a84f-3cae-4e0b-b884-bfab7912042b" providerId="AD" clId="Web-{084B5AC4-CB6D-BE81-EA30-3CB0056B28B7}" dt="2024-12-09T16:42:12.887" v="356"/>
          <ac:grpSpMkLst>
            <pc:docMk/>
            <pc:sldMk cId="3903296473" sldId="263"/>
            <ac:grpSpMk id="4" creationId="{9F42DF98-F3D5-233D-81B4-C9EB2EE951C4}"/>
          </ac:grpSpMkLst>
        </pc:grpChg>
        <pc:picChg chg="add">
          <ac:chgData name="Fogel, Antigone" userId="S::af2323@ic.ac.uk::f9a0a84f-3cae-4e0b-b884-bfab7912042b" providerId="AD" clId="Web-{084B5AC4-CB6D-BE81-EA30-3CB0056B28B7}" dt="2024-12-09T16:42:12.887" v="356"/>
          <ac:picMkLst>
            <pc:docMk/>
            <pc:sldMk cId="3903296473" sldId="263"/>
            <ac:picMk id="5" creationId="{DFA9A6A2-6CED-DC23-8CE7-B622AFC40E7C}"/>
          </ac:picMkLst>
        </pc:picChg>
        <pc:picChg chg="add">
          <ac:chgData name="Fogel, Antigone" userId="S::af2323@ic.ac.uk::f9a0a84f-3cae-4e0b-b884-bfab7912042b" providerId="AD" clId="Web-{084B5AC4-CB6D-BE81-EA30-3CB0056B28B7}" dt="2024-12-09T16:42:12.887" v="356"/>
          <ac:picMkLst>
            <pc:docMk/>
            <pc:sldMk cId="3903296473" sldId="263"/>
            <ac:picMk id="8" creationId="{576A080E-148A-76F7-82B3-8AF58800FDD0}"/>
          </ac:picMkLst>
        </pc:picChg>
        <pc:picChg chg="add mod">
          <ac:chgData name="Fogel, Antigone" userId="S::af2323@ic.ac.uk::f9a0a84f-3cae-4e0b-b884-bfab7912042b" providerId="AD" clId="Web-{084B5AC4-CB6D-BE81-EA30-3CB0056B28B7}" dt="2024-12-09T17:13:14.190" v="465" actId="1076"/>
          <ac:picMkLst>
            <pc:docMk/>
            <pc:sldMk cId="3903296473" sldId="263"/>
            <ac:picMk id="9" creationId="{45F0233E-2516-5FBD-D9E8-EAD74AFDAF99}"/>
          </ac:picMkLst>
        </pc:picChg>
        <pc:picChg chg="add mod">
          <ac:chgData name="Fogel, Antigone" userId="S::af2323@ic.ac.uk::f9a0a84f-3cae-4e0b-b884-bfab7912042b" providerId="AD" clId="Web-{084B5AC4-CB6D-BE81-EA30-3CB0056B28B7}" dt="2024-12-09T17:13:46.817" v="470"/>
          <ac:picMkLst>
            <pc:docMk/>
            <pc:sldMk cId="3903296473" sldId="263"/>
            <ac:picMk id="10" creationId="{B61383AF-A5C9-6EA7-1396-D5D84181D951}"/>
          </ac:picMkLst>
        </pc:picChg>
        <pc:picChg chg="add mod">
          <ac:chgData name="Fogel, Antigone" userId="S::af2323@ic.ac.uk::f9a0a84f-3cae-4e0b-b884-bfab7912042b" providerId="AD" clId="Web-{084B5AC4-CB6D-BE81-EA30-3CB0056B28B7}" dt="2024-12-09T17:14:08.755" v="477" actId="1076"/>
          <ac:picMkLst>
            <pc:docMk/>
            <pc:sldMk cId="3903296473" sldId="263"/>
            <ac:picMk id="11" creationId="{E493621B-3A6A-2410-FAF1-4796E960D8F9}"/>
          </ac:picMkLst>
        </pc:picChg>
      </pc:sldChg>
      <pc:sldChg chg="new del">
        <pc:chgData name="Fogel, Antigone" userId="S::af2323@ic.ac.uk::f9a0a84f-3cae-4e0b-b884-bfab7912042b" providerId="AD" clId="Web-{084B5AC4-CB6D-BE81-EA30-3CB0056B28B7}" dt="2024-12-09T16:42:33.653" v="364"/>
        <pc:sldMkLst>
          <pc:docMk/>
          <pc:sldMk cId="1255449886" sldId="264"/>
        </pc:sldMkLst>
      </pc:sldChg>
      <pc:sldChg chg="add">
        <pc:chgData name="Fogel, Antigone" userId="S::af2323@ic.ac.uk::f9a0a84f-3cae-4e0b-b884-bfab7912042b" providerId="AD" clId="Web-{084B5AC4-CB6D-BE81-EA30-3CB0056B28B7}" dt="2024-12-09T16:42:32.059" v="363"/>
        <pc:sldMkLst>
          <pc:docMk/>
          <pc:sldMk cId="3363013727" sldId="267"/>
        </pc:sldMkLst>
      </pc:sldChg>
      <pc:sldChg chg="add del">
        <pc:chgData name="Fogel, Antigone" userId="S::af2323@ic.ac.uk::f9a0a84f-3cae-4e0b-b884-bfab7912042b" providerId="AD" clId="Web-{084B5AC4-CB6D-BE81-EA30-3CB0056B28B7}" dt="2024-12-09T17:12:51.564" v="461"/>
        <pc:sldMkLst>
          <pc:docMk/>
          <pc:sldMk cId="2424215992" sldId="269"/>
        </pc:sldMkLst>
      </pc:sldChg>
      <pc:sldChg chg="add">
        <pc:chgData name="Fogel, Antigone" userId="S::af2323@ic.ac.uk::f9a0a84f-3cae-4e0b-b884-bfab7912042b" providerId="AD" clId="Web-{084B5AC4-CB6D-BE81-EA30-3CB0056B28B7}" dt="2024-12-09T16:42:32.028" v="361"/>
        <pc:sldMkLst>
          <pc:docMk/>
          <pc:sldMk cId="3707938713" sldId="271"/>
        </pc:sldMkLst>
      </pc:sldChg>
      <pc:sldChg chg="add">
        <pc:chgData name="Fogel, Antigone" userId="S::af2323@ic.ac.uk::f9a0a84f-3cae-4e0b-b884-bfab7912042b" providerId="AD" clId="Web-{084B5AC4-CB6D-BE81-EA30-3CB0056B28B7}" dt="2024-12-09T16:42:32.044" v="362"/>
        <pc:sldMkLst>
          <pc:docMk/>
          <pc:sldMk cId="2050956588" sldId="272"/>
        </pc:sldMkLst>
      </pc:sldChg>
      <pc:sldChg chg="addSp delSp modSp new">
        <pc:chgData name="Fogel, Antigone" userId="S::af2323@ic.ac.uk::f9a0a84f-3cae-4e0b-b884-bfab7912042b" providerId="AD" clId="Web-{084B5AC4-CB6D-BE81-EA30-3CB0056B28B7}" dt="2024-12-09T17:11:04.670" v="459" actId="1076"/>
        <pc:sldMkLst>
          <pc:docMk/>
          <pc:sldMk cId="331909634" sldId="273"/>
        </pc:sldMkLst>
        <pc:spChg chg="add mod">
          <ac:chgData name="Fogel, Antigone" userId="S::af2323@ic.ac.uk::f9a0a84f-3cae-4e0b-b884-bfab7912042b" providerId="AD" clId="Web-{084B5AC4-CB6D-BE81-EA30-3CB0056B28B7}" dt="2024-12-09T17:02:43.714" v="400" actId="20577"/>
          <ac:spMkLst>
            <pc:docMk/>
            <pc:sldMk cId="331909634" sldId="273"/>
            <ac:spMk id="11" creationId="{5866EECE-12FA-7BEA-1A7A-C31130DE96AB}"/>
          </ac:spMkLst>
        </pc:spChg>
        <pc:grpChg chg="add">
          <ac:chgData name="Fogel, Antigone" userId="S::af2323@ic.ac.uk::f9a0a84f-3cae-4e0b-b884-bfab7912042b" providerId="AD" clId="Web-{084B5AC4-CB6D-BE81-EA30-3CB0056B28B7}" dt="2024-12-09T17:02:34.713" v="391"/>
          <ac:grpSpMkLst>
            <pc:docMk/>
            <pc:sldMk cId="331909634" sldId="273"/>
            <ac:grpSpMk id="7" creationId="{590666A0-5751-75A3-89F1-0FF7AD0D8A0E}"/>
          </ac:grpSpMkLst>
        </pc:grpChg>
        <pc:picChg chg="add">
          <ac:chgData name="Fogel, Antigone" userId="S::af2323@ic.ac.uk::f9a0a84f-3cae-4e0b-b884-bfab7912042b" providerId="AD" clId="Web-{084B5AC4-CB6D-BE81-EA30-3CB0056B28B7}" dt="2024-12-09T17:02:34.729" v="392"/>
          <ac:picMkLst>
            <pc:docMk/>
            <pc:sldMk cId="331909634" sldId="273"/>
            <ac:picMk id="9" creationId="{51F32047-8AF8-9E12-CD31-33F7927A24F3}"/>
          </ac:picMkLst>
        </pc:picChg>
        <pc:picChg chg="add mod">
          <ac:chgData name="Fogel, Antigone" userId="S::af2323@ic.ac.uk::f9a0a84f-3cae-4e0b-b884-bfab7912042b" providerId="AD" clId="Web-{084B5AC4-CB6D-BE81-EA30-3CB0056B28B7}" dt="2024-12-09T17:11:01.732" v="458" actId="1076"/>
          <ac:picMkLst>
            <pc:docMk/>
            <pc:sldMk cId="331909634" sldId="273"/>
            <ac:picMk id="14" creationId="{7FB291F3-5926-F9F6-0CC8-A0A467EE2ABD}"/>
          </ac:picMkLst>
        </pc:picChg>
        <pc:picChg chg="add mod">
          <ac:chgData name="Fogel, Antigone" userId="S::af2323@ic.ac.uk::f9a0a84f-3cae-4e0b-b884-bfab7912042b" providerId="AD" clId="Web-{084B5AC4-CB6D-BE81-EA30-3CB0056B28B7}" dt="2024-12-09T17:11:04.670" v="459" actId="1076"/>
          <ac:picMkLst>
            <pc:docMk/>
            <pc:sldMk cId="331909634" sldId="273"/>
            <ac:picMk id="15" creationId="{DFD63047-9E56-BFB8-AA99-4E503114AA1C}"/>
          </ac:picMkLst>
        </pc:picChg>
      </pc:sldChg>
      <pc:sldChg chg="addSp delSp modSp new">
        <pc:chgData name="Fogel, Antigone" userId="S::af2323@ic.ac.uk::f9a0a84f-3cae-4e0b-b884-bfab7912042b" providerId="AD" clId="Web-{084B5AC4-CB6D-BE81-EA30-3CB0056B28B7}" dt="2024-12-09T17:10:34.966" v="457" actId="1076"/>
        <pc:sldMkLst>
          <pc:docMk/>
          <pc:sldMk cId="3444439457" sldId="274"/>
        </pc:sldMkLst>
        <pc:spChg chg="add mod">
          <ac:chgData name="Fogel, Antigone" userId="S::af2323@ic.ac.uk::f9a0a84f-3cae-4e0b-b884-bfab7912042b" providerId="AD" clId="Web-{084B5AC4-CB6D-BE81-EA30-3CB0056B28B7}" dt="2024-12-09T17:08:39.899" v="447" actId="20577"/>
          <ac:spMkLst>
            <pc:docMk/>
            <pc:sldMk cId="3444439457" sldId="274"/>
            <ac:spMk id="11" creationId="{3F191AC5-218E-621B-0EF7-0C22166CD006}"/>
          </ac:spMkLst>
        </pc:spChg>
        <pc:grpChg chg="add">
          <ac:chgData name="Fogel, Antigone" userId="S::af2323@ic.ac.uk::f9a0a84f-3cae-4e0b-b884-bfab7912042b" providerId="AD" clId="Web-{084B5AC4-CB6D-BE81-EA30-3CB0056B28B7}" dt="2024-12-09T17:07:23.615" v="428"/>
          <ac:grpSpMkLst>
            <pc:docMk/>
            <pc:sldMk cId="3444439457" sldId="274"/>
            <ac:grpSpMk id="7" creationId="{EA7BBB32-D30C-78A3-15F5-6424ED782E50}"/>
          </ac:grpSpMkLst>
        </pc:grpChg>
        <pc:picChg chg="add">
          <ac:chgData name="Fogel, Antigone" userId="S::af2323@ic.ac.uk::f9a0a84f-3cae-4e0b-b884-bfab7912042b" providerId="AD" clId="Web-{084B5AC4-CB6D-BE81-EA30-3CB0056B28B7}" dt="2024-12-09T17:07:23.630" v="429"/>
          <ac:picMkLst>
            <pc:docMk/>
            <pc:sldMk cId="3444439457" sldId="274"/>
            <ac:picMk id="9" creationId="{55B863F4-0467-5AEA-F4D5-FC5151FA81F7}"/>
          </ac:picMkLst>
        </pc:picChg>
        <pc:picChg chg="add mod">
          <ac:chgData name="Fogel, Antigone" userId="S::af2323@ic.ac.uk::f9a0a84f-3cae-4e0b-b884-bfab7912042b" providerId="AD" clId="Web-{084B5AC4-CB6D-BE81-EA30-3CB0056B28B7}" dt="2024-12-09T17:08:47.415" v="449" actId="1076"/>
          <ac:picMkLst>
            <pc:docMk/>
            <pc:sldMk cId="3444439457" sldId="274"/>
            <ac:picMk id="13" creationId="{690A3593-880F-2D9D-31F6-40C57E497ED4}"/>
          </ac:picMkLst>
        </pc:picChg>
        <pc:picChg chg="add mod">
          <ac:chgData name="Fogel, Antigone" userId="S::af2323@ic.ac.uk::f9a0a84f-3cae-4e0b-b884-bfab7912042b" providerId="AD" clId="Web-{084B5AC4-CB6D-BE81-EA30-3CB0056B28B7}" dt="2024-12-09T17:10:16.012" v="455" actId="1076"/>
          <ac:picMkLst>
            <pc:docMk/>
            <pc:sldMk cId="3444439457" sldId="274"/>
            <ac:picMk id="16" creationId="{531D6FDF-BF97-60FA-7E3B-56DF57CCF07A}"/>
          </ac:picMkLst>
        </pc:picChg>
        <pc:picChg chg="add mod">
          <ac:chgData name="Fogel, Antigone" userId="S::af2323@ic.ac.uk::f9a0a84f-3cae-4e0b-b884-bfab7912042b" providerId="AD" clId="Web-{084B5AC4-CB6D-BE81-EA30-3CB0056B28B7}" dt="2024-12-09T17:10:34.966" v="457" actId="1076"/>
          <ac:picMkLst>
            <pc:docMk/>
            <pc:sldMk cId="3444439457" sldId="274"/>
            <ac:picMk id="17" creationId="{75B81A33-C761-5A32-B46C-3F9A2A78AA73}"/>
          </ac:picMkLst>
        </pc:picChg>
      </pc:sldChg>
      <pc:sldMasterChg chg="mod setBg modSldLayout">
        <pc:chgData name="Fogel, Antigone" userId="S::af2323@ic.ac.uk::f9a0a84f-3cae-4e0b-b884-bfab7912042b" providerId="AD" clId="Web-{084B5AC4-CB6D-BE81-EA30-3CB0056B28B7}" dt="2024-12-09T16:39:09.192" v="334"/>
        <pc:sldMasterMkLst>
          <pc:docMk/>
          <pc:sldMasterMk cId="2460954070" sldId="2147483660"/>
        </pc:sldMasterMkLst>
        <pc:sldLayoutChg chg="mod">
          <pc:chgData name="Fogel, Antigone" userId="S::af2323@ic.ac.uk::f9a0a84f-3cae-4e0b-b884-bfab7912042b" providerId="AD" clId="Web-{084B5AC4-CB6D-BE81-EA30-3CB0056B28B7}" dt="2024-12-09T16:39:09.192" v="334"/>
          <pc:sldLayoutMkLst>
            <pc:docMk/>
            <pc:sldMasterMk cId="2460954070" sldId="2147483660"/>
            <pc:sldLayoutMk cId="2385387890" sldId="2147483661"/>
          </pc:sldLayoutMkLst>
        </pc:sldLayoutChg>
        <pc:sldLayoutChg chg="mod">
          <pc:chgData name="Fogel, Antigone" userId="S::af2323@ic.ac.uk::f9a0a84f-3cae-4e0b-b884-bfab7912042b" providerId="AD" clId="Web-{084B5AC4-CB6D-BE81-EA30-3CB0056B28B7}" dt="2024-12-09T16:39:09.192" v="334"/>
          <pc:sldLayoutMkLst>
            <pc:docMk/>
            <pc:sldMasterMk cId="2460954070" sldId="2147483660"/>
            <pc:sldLayoutMk cId="949138452" sldId="2147483662"/>
          </pc:sldLayoutMkLst>
        </pc:sldLayoutChg>
        <pc:sldLayoutChg chg="mod">
          <pc:chgData name="Fogel, Antigone" userId="S::af2323@ic.ac.uk::f9a0a84f-3cae-4e0b-b884-bfab7912042b" providerId="AD" clId="Web-{084B5AC4-CB6D-BE81-EA30-3CB0056B28B7}" dt="2024-12-09T16:39:09.192" v="334"/>
          <pc:sldLayoutMkLst>
            <pc:docMk/>
            <pc:sldMasterMk cId="2460954070" sldId="2147483660"/>
            <pc:sldLayoutMk cId="2591524520" sldId="2147483663"/>
          </pc:sldLayoutMkLst>
        </pc:sldLayoutChg>
        <pc:sldLayoutChg chg="mod">
          <pc:chgData name="Fogel, Antigone" userId="S::af2323@ic.ac.uk::f9a0a84f-3cae-4e0b-b884-bfab7912042b" providerId="AD" clId="Web-{084B5AC4-CB6D-BE81-EA30-3CB0056B28B7}" dt="2024-12-09T16:39:09.192" v="334"/>
          <pc:sldLayoutMkLst>
            <pc:docMk/>
            <pc:sldMasterMk cId="2460954070" sldId="2147483660"/>
            <pc:sldLayoutMk cId="1203092039" sldId="2147483664"/>
          </pc:sldLayoutMkLst>
        </pc:sldLayoutChg>
        <pc:sldLayoutChg chg="mod">
          <pc:chgData name="Fogel, Antigone" userId="S::af2323@ic.ac.uk::f9a0a84f-3cae-4e0b-b884-bfab7912042b" providerId="AD" clId="Web-{084B5AC4-CB6D-BE81-EA30-3CB0056B28B7}" dt="2024-12-09T16:39:09.192" v="334"/>
          <pc:sldLayoutMkLst>
            <pc:docMk/>
            <pc:sldMasterMk cId="2460954070" sldId="2147483660"/>
            <pc:sldLayoutMk cId="3733172339" sldId="2147483665"/>
          </pc:sldLayoutMkLst>
        </pc:sldLayoutChg>
        <pc:sldLayoutChg chg="mod">
          <pc:chgData name="Fogel, Antigone" userId="S::af2323@ic.ac.uk::f9a0a84f-3cae-4e0b-b884-bfab7912042b" providerId="AD" clId="Web-{084B5AC4-CB6D-BE81-EA30-3CB0056B28B7}" dt="2024-12-09T16:39:09.192" v="334"/>
          <pc:sldLayoutMkLst>
            <pc:docMk/>
            <pc:sldMasterMk cId="2460954070" sldId="2147483660"/>
            <pc:sldLayoutMk cId="3210312558" sldId="2147483666"/>
          </pc:sldLayoutMkLst>
        </pc:sldLayoutChg>
        <pc:sldLayoutChg chg="mod">
          <pc:chgData name="Fogel, Antigone" userId="S::af2323@ic.ac.uk::f9a0a84f-3cae-4e0b-b884-bfab7912042b" providerId="AD" clId="Web-{084B5AC4-CB6D-BE81-EA30-3CB0056B28B7}" dt="2024-12-09T16:39:09.192" v="334"/>
          <pc:sldLayoutMkLst>
            <pc:docMk/>
            <pc:sldMasterMk cId="2460954070" sldId="2147483660"/>
            <pc:sldLayoutMk cId="3146388984" sldId="2147483667"/>
          </pc:sldLayoutMkLst>
        </pc:sldLayoutChg>
        <pc:sldLayoutChg chg="mod">
          <pc:chgData name="Fogel, Antigone" userId="S::af2323@ic.ac.uk::f9a0a84f-3cae-4e0b-b884-bfab7912042b" providerId="AD" clId="Web-{084B5AC4-CB6D-BE81-EA30-3CB0056B28B7}" dt="2024-12-09T16:39:09.192" v="334"/>
          <pc:sldLayoutMkLst>
            <pc:docMk/>
            <pc:sldMasterMk cId="2460954070" sldId="2147483660"/>
            <pc:sldLayoutMk cId="3171841454" sldId="2147483668"/>
          </pc:sldLayoutMkLst>
        </pc:sldLayoutChg>
        <pc:sldLayoutChg chg="mod">
          <pc:chgData name="Fogel, Antigone" userId="S::af2323@ic.ac.uk::f9a0a84f-3cae-4e0b-b884-bfab7912042b" providerId="AD" clId="Web-{084B5AC4-CB6D-BE81-EA30-3CB0056B28B7}" dt="2024-12-09T16:39:09.192" v="334"/>
          <pc:sldLayoutMkLst>
            <pc:docMk/>
            <pc:sldMasterMk cId="2460954070" sldId="2147483660"/>
            <pc:sldLayoutMk cId="1718958274" sldId="2147483669"/>
          </pc:sldLayoutMkLst>
        </pc:sldLayoutChg>
        <pc:sldLayoutChg chg="mod">
          <pc:chgData name="Fogel, Antigone" userId="S::af2323@ic.ac.uk::f9a0a84f-3cae-4e0b-b884-bfab7912042b" providerId="AD" clId="Web-{084B5AC4-CB6D-BE81-EA30-3CB0056B28B7}" dt="2024-12-09T16:39:09.192" v="334"/>
          <pc:sldLayoutMkLst>
            <pc:docMk/>
            <pc:sldMasterMk cId="2460954070" sldId="2147483660"/>
            <pc:sldLayoutMk cId="2202905451" sldId="2147483670"/>
          </pc:sldLayoutMkLst>
        </pc:sldLayoutChg>
        <pc:sldLayoutChg chg="mod">
          <pc:chgData name="Fogel, Antigone" userId="S::af2323@ic.ac.uk::f9a0a84f-3cae-4e0b-b884-bfab7912042b" providerId="AD" clId="Web-{084B5AC4-CB6D-BE81-EA30-3CB0056B28B7}" dt="2024-12-09T16:39:09.192" v="334"/>
          <pc:sldLayoutMkLst>
            <pc:docMk/>
            <pc:sldMasterMk cId="2460954070" sldId="2147483660"/>
            <pc:sldLayoutMk cId="3479445657" sldId="2147483671"/>
          </pc:sldLayoutMkLst>
        </pc:sldLayoutChg>
      </pc:sldMasterChg>
    </pc:docChg>
  </pc:docChgLst>
  <pc:docChgLst>
    <pc:chgData name="Fogel, Antigone" userId="S::af2323@ic.ac.uk::f9a0a84f-3cae-4e0b-b884-bfab7912042b" providerId="AD" clId="Web-{A6F80EE6-1369-D7DC-CD9D-F38BDEB1B3FA}"/>
    <pc:docChg chg="addSld delSld modSld sldOrd">
      <pc:chgData name="Fogel, Antigone" userId="S::af2323@ic.ac.uk::f9a0a84f-3cae-4e0b-b884-bfab7912042b" providerId="AD" clId="Web-{A6F80EE6-1369-D7DC-CD9D-F38BDEB1B3FA}" dt="2024-12-10T11:09:38.179" v="150"/>
      <pc:docMkLst>
        <pc:docMk/>
      </pc:docMkLst>
      <pc:sldChg chg="ord">
        <pc:chgData name="Fogel, Antigone" userId="S::af2323@ic.ac.uk::f9a0a84f-3cae-4e0b-b884-bfab7912042b" providerId="AD" clId="Web-{A6F80EE6-1369-D7DC-CD9D-F38BDEB1B3FA}" dt="2024-12-10T10:59:31.509" v="79"/>
        <pc:sldMkLst>
          <pc:docMk/>
          <pc:sldMk cId="109857222" sldId="256"/>
        </pc:sldMkLst>
      </pc:sldChg>
      <pc:sldChg chg="ord">
        <pc:chgData name="Fogel, Antigone" userId="S::af2323@ic.ac.uk::f9a0a84f-3cae-4e0b-b884-bfab7912042b" providerId="AD" clId="Web-{A6F80EE6-1369-D7DC-CD9D-F38BDEB1B3FA}" dt="2024-12-10T10:59:31.509" v="78"/>
        <pc:sldMkLst>
          <pc:docMk/>
          <pc:sldMk cId="2973387909" sldId="262"/>
        </pc:sldMkLst>
      </pc:sldChg>
      <pc:sldChg chg="ord">
        <pc:chgData name="Fogel, Antigone" userId="S::af2323@ic.ac.uk::f9a0a84f-3cae-4e0b-b884-bfab7912042b" providerId="AD" clId="Web-{A6F80EE6-1369-D7DC-CD9D-F38BDEB1B3FA}" dt="2024-12-10T10:59:31.509" v="75"/>
        <pc:sldMkLst>
          <pc:docMk/>
          <pc:sldMk cId="3903296473" sldId="263"/>
        </pc:sldMkLst>
      </pc:sldChg>
      <pc:sldChg chg="del ord">
        <pc:chgData name="Fogel, Antigone" userId="S::af2323@ic.ac.uk::f9a0a84f-3cae-4e0b-b884-bfab7912042b" providerId="AD" clId="Web-{A6F80EE6-1369-D7DC-CD9D-F38BDEB1B3FA}" dt="2024-12-10T11:09:38.179" v="150"/>
        <pc:sldMkLst>
          <pc:docMk/>
          <pc:sldMk cId="3363013727" sldId="267"/>
        </pc:sldMkLst>
      </pc:sldChg>
      <pc:sldChg chg="ord">
        <pc:chgData name="Fogel, Antigone" userId="S::af2323@ic.ac.uk::f9a0a84f-3cae-4e0b-b884-bfab7912042b" providerId="AD" clId="Web-{A6F80EE6-1369-D7DC-CD9D-F38BDEB1B3FA}" dt="2024-12-10T10:59:31.509" v="71"/>
        <pc:sldMkLst>
          <pc:docMk/>
          <pc:sldMk cId="3707938713" sldId="271"/>
        </pc:sldMkLst>
      </pc:sldChg>
      <pc:sldChg chg="ord">
        <pc:chgData name="Fogel, Antigone" userId="S::af2323@ic.ac.uk::f9a0a84f-3cae-4e0b-b884-bfab7912042b" providerId="AD" clId="Web-{A6F80EE6-1369-D7DC-CD9D-F38BDEB1B3FA}" dt="2024-12-10T10:59:31.509" v="70"/>
        <pc:sldMkLst>
          <pc:docMk/>
          <pc:sldMk cId="2050956588" sldId="272"/>
        </pc:sldMkLst>
      </pc:sldChg>
      <pc:sldChg chg="ord">
        <pc:chgData name="Fogel, Antigone" userId="S::af2323@ic.ac.uk::f9a0a84f-3cae-4e0b-b884-bfab7912042b" providerId="AD" clId="Web-{A6F80EE6-1369-D7DC-CD9D-F38BDEB1B3FA}" dt="2024-12-10T10:59:31.509" v="77"/>
        <pc:sldMkLst>
          <pc:docMk/>
          <pc:sldMk cId="331909634" sldId="273"/>
        </pc:sldMkLst>
      </pc:sldChg>
      <pc:sldChg chg="ord">
        <pc:chgData name="Fogel, Antigone" userId="S::af2323@ic.ac.uk::f9a0a84f-3cae-4e0b-b884-bfab7912042b" providerId="AD" clId="Web-{A6F80EE6-1369-D7DC-CD9D-F38BDEB1B3FA}" dt="2024-12-10T10:59:31.509" v="76"/>
        <pc:sldMkLst>
          <pc:docMk/>
          <pc:sldMk cId="3444439457" sldId="274"/>
        </pc:sldMkLst>
      </pc:sldChg>
      <pc:sldChg chg="addSp delSp modSp new ord">
        <pc:chgData name="Fogel, Antigone" userId="S::af2323@ic.ac.uk::f9a0a84f-3cae-4e0b-b884-bfab7912042b" providerId="AD" clId="Web-{A6F80EE6-1369-D7DC-CD9D-F38BDEB1B3FA}" dt="2024-12-10T11:01:26.011" v="87" actId="20577"/>
        <pc:sldMkLst>
          <pc:docMk/>
          <pc:sldMk cId="1347936921" sldId="275"/>
        </pc:sldMkLst>
        <pc:spChg chg="add mod">
          <ac:chgData name="Fogel, Antigone" userId="S::af2323@ic.ac.uk::f9a0a84f-3cae-4e0b-b884-bfab7912042b" providerId="AD" clId="Web-{A6F80EE6-1369-D7DC-CD9D-F38BDEB1B3FA}" dt="2024-12-10T11:01:26.011" v="87" actId="20577"/>
          <ac:spMkLst>
            <pc:docMk/>
            <pc:sldMk cId="1347936921" sldId="275"/>
            <ac:spMk id="9" creationId="{677C2A3A-12FA-ACF0-F955-649EBB665CCB}"/>
          </ac:spMkLst>
        </pc:spChg>
        <pc:spChg chg="add mod">
          <ac:chgData name="Fogel, Antigone" userId="S::af2323@ic.ac.uk::f9a0a84f-3cae-4e0b-b884-bfab7912042b" providerId="AD" clId="Web-{A6F80EE6-1369-D7DC-CD9D-F38BDEB1B3FA}" dt="2024-12-10T10:41:23.140" v="38" actId="1076"/>
          <ac:spMkLst>
            <pc:docMk/>
            <pc:sldMk cId="1347936921" sldId="275"/>
            <ac:spMk id="13" creationId="{92AE3CE1-BA2B-103D-D7A7-6A3EF8EB1FF0}"/>
          </ac:spMkLst>
        </pc:spChg>
        <pc:grpChg chg="add">
          <ac:chgData name="Fogel, Antigone" userId="S::af2323@ic.ac.uk::f9a0a84f-3cae-4e0b-b884-bfab7912042b" providerId="AD" clId="Web-{A6F80EE6-1369-D7DC-CD9D-F38BDEB1B3FA}" dt="2024-12-10T10:39:37.231" v="7"/>
          <ac:grpSpMkLst>
            <pc:docMk/>
            <pc:sldMk cId="1347936921" sldId="275"/>
            <ac:grpSpMk id="7" creationId="{D4EA0BD6-69F6-E326-0299-2C7CA2A83E7C}"/>
          </ac:grpSpMkLst>
        </pc:grpChg>
        <pc:picChg chg="add">
          <ac:chgData name="Fogel, Antigone" userId="S::af2323@ic.ac.uk::f9a0a84f-3cae-4e0b-b884-bfab7912042b" providerId="AD" clId="Web-{A6F80EE6-1369-D7DC-CD9D-F38BDEB1B3FA}" dt="2024-12-10T10:39:45.997" v="9"/>
          <ac:picMkLst>
            <pc:docMk/>
            <pc:sldMk cId="1347936921" sldId="275"/>
            <ac:picMk id="11" creationId="{30F50476-3638-C29A-3EEC-5D46F9DF30B5}"/>
          </ac:picMkLst>
        </pc:picChg>
        <pc:picChg chg="add mod">
          <ac:chgData name="Fogel, Antigone" userId="S::af2323@ic.ac.uk::f9a0a84f-3cae-4e0b-b884-bfab7912042b" providerId="AD" clId="Web-{A6F80EE6-1369-D7DC-CD9D-F38BDEB1B3FA}" dt="2024-12-10T10:43:18.064" v="49" actId="1076"/>
          <ac:picMkLst>
            <pc:docMk/>
            <pc:sldMk cId="1347936921" sldId="275"/>
            <ac:picMk id="14" creationId="{BAF556FF-1C76-A42D-4909-C7D29ED768CD}"/>
          </ac:picMkLst>
        </pc:picChg>
      </pc:sldChg>
      <pc:sldChg chg="addSp delSp modSp new ord">
        <pc:chgData name="Fogel, Antigone" userId="S::af2323@ic.ac.uk::f9a0a84f-3cae-4e0b-b884-bfab7912042b" providerId="AD" clId="Web-{A6F80EE6-1369-D7DC-CD9D-F38BDEB1B3FA}" dt="2024-12-10T11:09:28.913" v="149" actId="1076"/>
        <pc:sldMkLst>
          <pc:docMk/>
          <pc:sldMk cId="1920794544" sldId="276"/>
        </pc:sldMkLst>
        <pc:spChg chg="add mod">
          <ac:chgData name="Fogel, Antigone" userId="S::af2323@ic.ac.uk::f9a0a84f-3cae-4e0b-b884-bfab7912042b" providerId="AD" clId="Web-{A6F80EE6-1369-D7DC-CD9D-F38BDEB1B3FA}" dt="2024-12-10T10:43:59.175" v="62" actId="20577"/>
          <ac:spMkLst>
            <pc:docMk/>
            <pc:sldMk cId="1920794544" sldId="276"/>
            <ac:spMk id="9" creationId="{9156CB18-19C0-3C27-7CC8-B52F828468A5}"/>
          </ac:spMkLst>
        </pc:spChg>
        <pc:spChg chg="add">
          <ac:chgData name="Fogel, Antigone" userId="S::af2323@ic.ac.uk::f9a0a84f-3cae-4e0b-b884-bfab7912042b" providerId="AD" clId="Web-{A6F80EE6-1369-D7DC-CD9D-F38BDEB1B3FA}" dt="2024-12-10T10:43:52.128" v="56"/>
          <ac:spMkLst>
            <pc:docMk/>
            <pc:sldMk cId="1920794544" sldId="276"/>
            <ac:spMk id="13" creationId="{9C6145E1-919C-50C2-384E-5BCE57835E4C}"/>
          </ac:spMkLst>
        </pc:spChg>
        <pc:spChg chg="add mod">
          <ac:chgData name="Fogel, Antigone" userId="S::af2323@ic.ac.uk::f9a0a84f-3cae-4e0b-b884-bfab7912042b" providerId="AD" clId="Web-{A6F80EE6-1369-D7DC-CD9D-F38BDEB1B3FA}" dt="2024-12-10T11:09:28.913" v="149" actId="1076"/>
          <ac:spMkLst>
            <pc:docMk/>
            <pc:sldMk cId="1920794544" sldId="276"/>
            <ac:spMk id="20" creationId="{FC596981-E666-575F-91A6-13AD50073BB5}"/>
          </ac:spMkLst>
        </pc:spChg>
        <pc:grpChg chg="add">
          <ac:chgData name="Fogel, Antigone" userId="S::af2323@ic.ac.uk::f9a0a84f-3cae-4e0b-b884-bfab7912042b" providerId="AD" clId="Web-{A6F80EE6-1369-D7DC-CD9D-F38BDEB1B3FA}" dt="2024-12-10T10:43:52.096" v="53"/>
          <ac:grpSpMkLst>
            <pc:docMk/>
            <pc:sldMk cId="1920794544" sldId="276"/>
            <ac:grpSpMk id="7" creationId="{AAFEECE3-3EFA-C05B-356E-4C4764148A04}"/>
          </ac:grpSpMkLst>
        </pc:grpChg>
        <pc:picChg chg="add">
          <ac:chgData name="Fogel, Antigone" userId="S::af2323@ic.ac.uk::f9a0a84f-3cae-4e0b-b884-bfab7912042b" providerId="AD" clId="Web-{A6F80EE6-1369-D7DC-CD9D-F38BDEB1B3FA}" dt="2024-12-10T10:43:52.128" v="55"/>
          <ac:picMkLst>
            <pc:docMk/>
            <pc:sldMk cId="1920794544" sldId="276"/>
            <ac:picMk id="11" creationId="{90861DEA-7B95-F858-295E-3F7981742F6D}"/>
          </ac:picMkLst>
        </pc:picChg>
        <pc:picChg chg="add mod">
          <ac:chgData name="Fogel, Antigone" userId="S::af2323@ic.ac.uk::f9a0a84f-3cae-4e0b-b884-bfab7912042b" providerId="AD" clId="Web-{A6F80EE6-1369-D7DC-CD9D-F38BDEB1B3FA}" dt="2024-12-10T11:08:03.489" v="90" actId="1076"/>
          <ac:picMkLst>
            <pc:docMk/>
            <pc:sldMk cId="1920794544" sldId="276"/>
            <ac:picMk id="16" creationId="{92D12497-9625-4AEE-C855-3295CE1DBAD9}"/>
          </ac:picMkLst>
        </pc:picChg>
        <pc:picChg chg="add mod">
          <ac:chgData name="Fogel, Antigone" userId="S::af2323@ic.ac.uk::f9a0a84f-3cae-4e0b-b884-bfab7912042b" providerId="AD" clId="Web-{A6F80EE6-1369-D7DC-CD9D-F38BDEB1B3FA}" dt="2024-12-10T11:08:36.615" v="94" actId="1076"/>
          <ac:picMkLst>
            <pc:docMk/>
            <pc:sldMk cId="1920794544" sldId="276"/>
            <ac:picMk id="18" creationId="{DFC7BB58-D947-C535-2C95-CCC059F6C41A}"/>
          </ac:picMkLst>
        </pc:picChg>
      </pc:sldChg>
      <pc:sldChg chg="new del">
        <pc:chgData name="Fogel, Antigone" userId="S::af2323@ic.ac.uk::f9a0a84f-3cae-4e0b-b884-bfab7912042b" providerId="AD" clId="Web-{A6F80EE6-1369-D7DC-CD9D-F38BDEB1B3FA}" dt="2024-12-10T10:39:27.106" v="4"/>
        <pc:sldMkLst>
          <pc:docMk/>
          <pc:sldMk cId="3608231182" sldId="276"/>
        </pc:sldMkLst>
      </pc:sldChg>
      <pc:sldChg chg="new del">
        <pc:chgData name="Fogel, Antigone" userId="S::af2323@ic.ac.uk::f9a0a84f-3cae-4e0b-b884-bfab7912042b" providerId="AD" clId="Web-{A6F80EE6-1369-D7DC-CD9D-F38BDEB1B3FA}" dt="2024-12-10T10:39:25.887" v="3"/>
        <pc:sldMkLst>
          <pc:docMk/>
          <pc:sldMk cId="1533303902" sldId="277"/>
        </pc:sldMkLst>
      </pc:sldChg>
      <pc:sldChg chg="addSp delSp new del ord">
        <pc:chgData name="Fogel, Antigone" userId="S::af2323@ic.ac.uk::f9a0a84f-3cae-4e0b-b884-bfab7912042b" providerId="AD" clId="Web-{A6F80EE6-1369-D7DC-CD9D-F38BDEB1B3FA}" dt="2024-12-10T11:01:02.183" v="85"/>
        <pc:sldMkLst>
          <pc:docMk/>
          <pc:sldMk cId="3439957066" sldId="277"/>
        </pc:sldMkLst>
      </pc:sldChg>
    </pc:docChg>
  </pc:docChgLst>
  <pc:docChgLst>
    <pc:chgData name="Fogel, Antigone" userId="S::af2323@ic.ac.uk::f9a0a84f-3cae-4e0b-b884-bfab7912042b" providerId="AD" clId="Web-{D4587B3D-E2BA-B20A-52A9-1B32A489E95D}"/>
    <pc:docChg chg="delSld modSld">
      <pc:chgData name="Fogel, Antigone" userId="S::af2323@ic.ac.uk::f9a0a84f-3cae-4e0b-b884-bfab7912042b" providerId="AD" clId="Web-{D4587B3D-E2BA-B20A-52A9-1B32A489E95D}" dt="2024-12-09T17:23:59.307" v="16"/>
      <pc:docMkLst>
        <pc:docMk/>
      </pc:docMkLst>
      <pc:sldChg chg="modNotes">
        <pc:chgData name="Fogel, Antigone" userId="S::af2323@ic.ac.uk::f9a0a84f-3cae-4e0b-b884-bfab7912042b" providerId="AD" clId="Web-{D4587B3D-E2BA-B20A-52A9-1B32A489E95D}" dt="2024-12-09T17:23:58.557" v="15"/>
        <pc:sldMkLst>
          <pc:docMk/>
          <pc:sldMk cId="109857222" sldId="256"/>
        </pc:sldMkLst>
      </pc:sldChg>
      <pc:sldChg chg="del">
        <pc:chgData name="Fogel, Antigone" userId="S::af2323@ic.ac.uk::f9a0a84f-3cae-4e0b-b884-bfab7912042b" providerId="AD" clId="Web-{D4587B3D-E2BA-B20A-52A9-1B32A489E95D}" dt="2024-12-09T17:23:05.603" v="12"/>
        <pc:sldMkLst>
          <pc:docMk/>
          <pc:sldMk cId="2207438123" sldId="260"/>
        </pc:sldMkLst>
      </pc:sldChg>
      <pc:sldChg chg="modSp del">
        <pc:chgData name="Fogel, Antigone" userId="S::af2323@ic.ac.uk::f9a0a84f-3cae-4e0b-b884-bfab7912042b" providerId="AD" clId="Web-{D4587B3D-E2BA-B20A-52A9-1B32A489E95D}" dt="2024-12-09T17:23:59.307" v="16"/>
        <pc:sldMkLst>
          <pc:docMk/>
          <pc:sldMk cId="2727529785" sldId="261"/>
        </pc:sldMkLst>
      </pc:sldChg>
      <pc:sldChg chg="addSp modSp">
        <pc:chgData name="Fogel, Antigone" userId="S::af2323@ic.ac.uk::f9a0a84f-3cae-4e0b-b884-bfab7912042b" providerId="AD" clId="Web-{D4587B3D-E2BA-B20A-52A9-1B32A489E95D}" dt="2024-12-09T17:16:46.437" v="11" actId="1076"/>
        <pc:sldMkLst>
          <pc:docMk/>
          <pc:sldMk cId="3903296473" sldId="263"/>
        </pc:sldMkLst>
        <pc:spChg chg="add mod">
          <ac:chgData name="Fogel, Antigone" userId="S::af2323@ic.ac.uk::f9a0a84f-3cae-4e0b-b884-bfab7912042b" providerId="AD" clId="Web-{D4587B3D-E2BA-B20A-52A9-1B32A489E95D}" dt="2024-12-09T17:16:46.437" v="11" actId="1076"/>
          <ac:spMkLst>
            <pc:docMk/>
            <pc:sldMk cId="3903296473" sldId="263"/>
            <ac:spMk id="2" creationId="{3F650CF9-C027-3DBA-1E60-95AF89E3D0FD}"/>
          </ac:spMkLst>
        </pc:spChg>
        <pc:spChg chg="mod">
          <ac:chgData name="Fogel, Antigone" userId="S::af2323@ic.ac.uk::f9a0a84f-3cae-4e0b-b884-bfab7912042b" providerId="AD" clId="Web-{D4587B3D-E2BA-B20A-52A9-1B32A489E95D}" dt="2024-12-09T17:16:25.577" v="4" actId="14100"/>
          <ac:spMkLst>
            <pc:docMk/>
            <pc:sldMk cId="3903296473" sldId="263"/>
            <ac:spMk id="12" creationId="{CADF9877-6669-E391-5384-A0EA9BFD546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724A4-0D3B-4C7C-A115-BAB00663397F}" type="datetimeFigureOut">
              <a:t>12/23/24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1A2CF-1D65-498C-BA47-51E7B0FE352D}" type="slidenum">
              <a:t>‹#›</a:t>
            </a:fld>
            <a:endParaRPr lang="en-US"/>
          </a:p>
        </p:txBody>
      </p:sp>
    </p:spTree>
    <p:extLst>
      <p:ext uri="{BB962C8B-B14F-4D97-AF65-F5344CB8AC3E}">
        <p14:creationId xmlns:p14="http://schemas.microsoft.com/office/powerpoint/2010/main" val="2134533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Thie</a:t>
            </a:r>
            <a:r>
              <a:rPr lang="en-US" dirty="0"/>
              <a:t> video will provide a brief introduction to lists and dictionaries in python. They have many similarities and differences, but notably, they are both flexible and powerful data containers in python. While they can be used on their own, they are often used in conjunction with arrays and </a:t>
            </a:r>
            <a:r>
              <a:rPr lang="en-US" dirty="0" err="1"/>
              <a:t>dataframes</a:t>
            </a:r>
            <a:r>
              <a:rPr lang="en-US" dirty="0"/>
              <a:t>, so understanding the fundamentals of how to work with and modify them is an important foundational skill for anyone doing machine learning work in python.</a:t>
            </a:r>
          </a:p>
          <a:p>
            <a:endParaRPr lang="en-US" dirty="0"/>
          </a:p>
          <a:p>
            <a:endParaRPr lang="en-US" dirty="0"/>
          </a:p>
          <a:p>
            <a:r>
              <a:rPr lang="en-US" dirty="0"/>
              <a:t>Lists and Dictionaries are flexible containers for data in python. They can be used on their own, but are often also used in </a:t>
            </a:r>
            <a:r>
              <a:rPr lang="en-US" dirty="0" err="1"/>
              <a:t>conjuncion</a:t>
            </a:r>
            <a:r>
              <a:rPr lang="en-US" dirty="0"/>
              <a:t> with arrays and </a:t>
            </a:r>
            <a:r>
              <a:rPr lang="en-US" dirty="0" err="1"/>
              <a:t>dataframes</a:t>
            </a:r>
            <a:r>
              <a:rPr lang="en-US" dirty="0"/>
              <a:t>. Understanding how to use and modify lists and dictionaries will make up an important foundation for future projects in this field.</a:t>
            </a:r>
          </a:p>
        </p:txBody>
      </p:sp>
      <p:sp>
        <p:nvSpPr>
          <p:cNvPr id="4" name="Slide Number Placeholder 3"/>
          <p:cNvSpPr>
            <a:spLocks noGrp="1"/>
          </p:cNvSpPr>
          <p:nvPr>
            <p:ph type="sldNum" sz="quarter" idx="5"/>
          </p:nvPr>
        </p:nvSpPr>
        <p:spPr/>
        <p:txBody>
          <a:bodyPr/>
          <a:lstStyle/>
          <a:p>
            <a:fld id="{E191A2CF-1D65-498C-BA47-51E7B0FE352D}" type="slidenum">
              <a:rPr lang="en-US"/>
              <a:t>1</a:t>
            </a:fld>
            <a:endParaRPr lang="en-US"/>
          </a:p>
        </p:txBody>
      </p:sp>
    </p:spTree>
    <p:extLst>
      <p:ext uri="{BB962C8B-B14F-4D97-AF65-F5344CB8AC3E}">
        <p14:creationId xmlns:p14="http://schemas.microsoft.com/office/powerpoint/2010/main" val="2637616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with lists </a:t>
            </a:r>
          </a:p>
          <a:p>
            <a:r>
              <a:rPr lang="en-US" dirty="0"/>
              <a:t>A single component of a list is called an element</a:t>
            </a:r>
          </a:p>
          <a:p>
            <a:r>
              <a:rPr lang="en-US" dirty="0"/>
              <a:t>Indexing starts at 0 and not 1 in python., and to find the first element, you write the list’s name followed by the index of the element you would like to look up. In the first example…</a:t>
            </a:r>
          </a:p>
          <a:p>
            <a:r>
              <a:rPr lang="en-US" dirty="0"/>
              <a:t>In the second example…</a:t>
            </a:r>
          </a:p>
        </p:txBody>
      </p:sp>
      <p:sp>
        <p:nvSpPr>
          <p:cNvPr id="4" name="Slide Number Placeholder 3"/>
          <p:cNvSpPr>
            <a:spLocks noGrp="1"/>
          </p:cNvSpPr>
          <p:nvPr>
            <p:ph type="sldNum" sz="quarter" idx="5"/>
          </p:nvPr>
        </p:nvSpPr>
        <p:spPr/>
        <p:txBody>
          <a:bodyPr/>
          <a:lstStyle/>
          <a:p>
            <a:fld id="{E191A2CF-1D65-498C-BA47-51E7B0FE352D}" type="slidenum">
              <a:rPr lang="en-GB" smtClean="0"/>
              <a:t>2</a:t>
            </a:fld>
            <a:endParaRPr lang="en-GB"/>
          </a:p>
        </p:txBody>
      </p:sp>
    </p:spTree>
    <p:extLst>
      <p:ext uri="{BB962C8B-B14F-4D97-AF65-F5344CB8AC3E}">
        <p14:creationId xmlns:p14="http://schemas.microsoft.com/office/powerpoint/2010/main" val="4085541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Slicing builds on the features of indexing, but allows you to pull several elements of a list at once and create a smaller sub-list or slice. We use 2 values, separated by a colon, the first is the index of the first element you would like to include (where you start indexing), and the second is the index of the final element of your slice (where you stop indexing). Importantly, the start index is included in the slice and the stop index is excluded. If you don’t put any value in the start or stop position, the slice will begin at the beginning  or end of the list</a:t>
            </a:r>
          </a:p>
        </p:txBody>
      </p:sp>
      <p:sp>
        <p:nvSpPr>
          <p:cNvPr id="4" name="Slide Number Placeholder 3"/>
          <p:cNvSpPr>
            <a:spLocks noGrp="1"/>
          </p:cNvSpPr>
          <p:nvPr>
            <p:ph type="sldNum" sz="quarter" idx="5"/>
          </p:nvPr>
        </p:nvSpPr>
        <p:spPr/>
        <p:txBody>
          <a:bodyPr/>
          <a:lstStyle/>
          <a:p>
            <a:fld id="{E191A2CF-1D65-498C-BA47-51E7B0FE352D}" type="slidenum">
              <a:rPr lang="en-GB" smtClean="0"/>
              <a:t>3</a:t>
            </a:fld>
            <a:endParaRPr lang="en-GB"/>
          </a:p>
        </p:txBody>
      </p:sp>
    </p:spTree>
    <p:extLst>
      <p:ext uri="{BB962C8B-B14F-4D97-AF65-F5344CB8AC3E}">
        <p14:creationId xmlns:p14="http://schemas.microsoft.com/office/powerpoint/2010/main" val="3805619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remember that a key feature of lists is their mutability – we can change the values and orders in a list. Here are two simple examples: </a:t>
            </a:r>
          </a:p>
        </p:txBody>
      </p:sp>
      <p:sp>
        <p:nvSpPr>
          <p:cNvPr id="4" name="Slide Number Placeholder 3"/>
          <p:cNvSpPr>
            <a:spLocks noGrp="1"/>
          </p:cNvSpPr>
          <p:nvPr>
            <p:ph type="sldNum" sz="quarter" idx="5"/>
          </p:nvPr>
        </p:nvSpPr>
        <p:spPr/>
        <p:txBody>
          <a:bodyPr/>
          <a:lstStyle/>
          <a:p>
            <a:fld id="{E191A2CF-1D65-498C-BA47-51E7B0FE352D}" type="slidenum">
              <a:rPr lang="en-GB" smtClean="0"/>
              <a:t>4</a:t>
            </a:fld>
            <a:endParaRPr lang="en-GB"/>
          </a:p>
        </p:txBody>
      </p:sp>
    </p:spTree>
    <p:extLst>
      <p:ext uri="{BB962C8B-B14F-4D97-AF65-F5344CB8AC3E}">
        <p14:creationId xmlns:p14="http://schemas.microsoft.com/office/powerpoint/2010/main" val="2191748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Dictionaries have some similarities and some differences to lists. While they are both sequential data types, finding a value in a list requires that you have its index, whereas finding a value in a dictionary requires that you have a key</a:t>
            </a:r>
          </a:p>
        </p:txBody>
      </p:sp>
      <p:sp>
        <p:nvSpPr>
          <p:cNvPr id="4" name="Slide Number Placeholder 3"/>
          <p:cNvSpPr>
            <a:spLocks noGrp="1"/>
          </p:cNvSpPr>
          <p:nvPr>
            <p:ph type="sldNum" sz="quarter" idx="5"/>
          </p:nvPr>
        </p:nvSpPr>
        <p:spPr/>
        <p:txBody>
          <a:bodyPr/>
          <a:lstStyle/>
          <a:p>
            <a:fld id="{E191A2CF-1D65-498C-BA47-51E7B0FE352D}" type="slidenum">
              <a:rPr lang="en-GB" smtClean="0"/>
              <a:t>5</a:t>
            </a:fld>
            <a:endParaRPr lang="en-GB"/>
          </a:p>
        </p:txBody>
      </p:sp>
    </p:spTree>
    <p:extLst>
      <p:ext uri="{BB962C8B-B14F-4D97-AF65-F5344CB8AC3E}">
        <p14:creationId xmlns:p14="http://schemas.microsoft.com/office/powerpoint/2010/main" val="1502964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12/23/24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notesSlide" Target="../notesSlides/notesSlide1.xm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21.png"/><Relationship Id="rId5" Type="http://schemas.openxmlformats.org/officeDocument/2006/relationships/image" Target="../media/image19.sv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notesSlide" Target="../notesSlides/notesSlide3.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notesSlide" Target="../notesSlides/notesSlide4.xml"/><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4.jpe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5.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11.png"/><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5.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7915" y="1122363"/>
            <a:ext cx="5922211" cy="2387600"/>
          </a:xfrm>
        </p:spPr>
        <p:txBody>
          <a:bodyPr/>
          <a:lstStyle/>
          <a:p>
            <a:pPr algn="l"/>
            <a:r>
              <a:rPr lang="en-US" b="1"/>
              <a:t>Lists &amp; Dictionaries</a:t>
            </a:r>
          </a:p>
        </p:txBody>
      </p:sp>
      <p:sp>
        <p:nvSpPr>
          <p:cNvPr id="3" name="Subtitle 2"/>
          <p:cNvSpPr>
            <a:spLocks noGrp="1"/>
          </p:cNvSpPr>
          <p:nvPr>
            <p:ph type="subTitle" idx="1"/>
          </p:nvPr>
        </p:nvSpPr>
        <p:spPr>
          <a:xfrm>
            <a:off x="907915" y="3521828"/>
            <a:ext cx="3716422" cy="1735972"/>
          </a:xfrm>
        </p:spPr>
        <p:txBody>
          <a:bodyPr vert="horz" lIns="91440" tIns="45720" rIns="91440" bIns="45720" rtlCol="0" anchor="t">
            <a:normAutofit/>
          </a:bodyPr>
          <a:lstStyle/>
          <a:p>
            <a:pPr algn="l"/>
            <a:r>
              <a:rPr lang="en-US" b="1"/>
              <a:t>Powerful and flexible data containers in Python</a:t>
            </a:r>
          </a:p>
        </p:txBody>
      </p:sp>
      <p:sp>
        <p:nvSpPr>
          <p:cNvPr id="4" name="Rectangle 3">
            <a:extLst>
              <a:ext uri="{FF2B5EF4-FFF2-40B4-BE49-F238E27FC236}">
                <a16:creationId xmlns:a16="http://schemas.microsoft.com/office/drawing/2014/main" id="{442DA8B8-94A2-45D6-976E-910B4828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Freeform: Shape 4">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466609"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6" name="Graphic 7" descr="Laptop outline">
            <a:extLst>
              <a:ext uri="{FF2B5EF4-FFF2-40B4-BE49-F238E27FC236}">
                <a16:creationId xmlns:a16="http://schemas.microsoft.com/office/drawing/2014/main" id="{25266208-D416-9577-2DFB-21E246C24A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6087" y="2179673"/>
            <a:ext cx="2565029" cy="2565029"/>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pic>
        <p:nvPicPr>
          <p:cNvPr id="7" name="Graphic 9" descr="Binary outline">
            <a:extLst>
              <a:ext uri="{FF2B5EF4-FFF2-40B4-BE49-F238E27FC236}">
                <a16:creationId xmlns:a16="http://schemas.microsoft.com/office/drawing/2014/main" id="{9557D228-EE73-9F43-9AD2-6255B12689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40743" y="380065"/>
            <a:ext cx="2565029" cy="2565029"/>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8" name="Oval 7">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9590726" y="4546703"/>
            <a:ext cx="569514" cy="569514"/>
          </a:xfrm>
          <a:prstGeom prst="ellipse">
            <a:avLst/>
          </a:prstGeom>
          <a:noFill/>
          <a:ln w="127000">
            <a:solidFill>
              <a:schemeClr val="accent5">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Freeform: Shape 8">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10930758" y="3236233"/>
            <a:ext cx="1261243" cy="1648694"/>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Freeform: Shape 9">
            <a:extLst>
              <a:ext uri="{FF2B5EF4-FFF2-40B4-BE49-F238E27FC236}">
                <a16:creationId xmlns:a16="http://schemas.microsoft.com/office/drawing/2014/main" id="{E5EBF8F5-ABE5-4029-A8FC-4E32622D7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rot="20463438">
            <a:off x="7004836"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 name="Freeform: Shape 10">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428804"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Freeform: Shape 11">
            <a:extLst>
              <a:ext uri="{FF2B5EF4-FFF2-40B4-BE49-F238E27FC236}">
                <a16:creationId xmlns:a16="http://schemas.microsoft.com/office/drawing/2014/main" id="{70A21480-D93D-46BE-9A94-B5A80469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16" name="Audio 15">
            <a:extLst>
              <a:ext uri="{FF2B5EF4-FFF2-40B4-BE49-F238E27FC236}">
                <a16:creationId xmlns:a16="http://schemas.microsoft.com/office/drawing/2014/main" id="{DA801BB9-B4F2-F96B-911D-FC6A80B85CCE}"/>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slow" p14:dur="2000" advTm="28560"/>
    </mc:Choice>
    <mc:Fallback>
      <p:transition spd="slow" advTm="285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E9C2819-2260-86D0-45D5-9B21DB64A7EC}"/>
              </a:ext>
            </a:extLst>
          </p:cNvPr>
          <p:cNvGrpSpPr/>
          <p:nvPr/>
        </p:nvGrpSpPr>
        <p:grpSpPr>
          <a:xfrm>
            <a:off x="688996" y="1050175"/>
            <a:ext cx="4759200" cy="4759200"/>
            <a:chOff x="688996" y="1050175"/>
            <a:chExt cx="4759200" cy="4759200"/>
          </a:xfrm>
        </p:grpSpPr>
        <p:sp>
          <p:nvSpPr>
            <p:cNvPr id="5" name="Oval 4">
              <a:extLst>
                <a:ext uri="{FF2B5EF4-FFF2-40B4-BE49-F238E27FC236}">
                  <a16:creationId xmlns:a16="http://schemas.microsoft.com/office/drawing/2014/main" id="{1FEFE824-5851-91F5-A5D1-9F8E7DD82C38}"/>
                </a:ext>
              </a:extLst>
            </p:cNvPr>
            <p:cNvSpPr>
              <a:spLocks noChangeAspect="1"/>
            </p:cNvSpPr>
            <p:nvPr/>
          </p:nvSpPr>
          <p:spPr>
            <a:xfrm>
              <a:off x="688996" y="1050175"/>
              <a:ext cx="4759200" cy="475920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Oval 5">
              <a:extLst>
                <a:ext uri="{FF2B5EF4-FFF2-40B4-BE49-F238E27FC236}">
                  <a16:creationId xmlns:a16="http://schemas.microsoft.com/office/drawing/2014/main" id="{AA905AC1-F40A-9FBB-B762-9EE5221A5351}"/>
                </a:ext>
              </a:extLst>
            </p:cNvPr>
            <p:cNvSpPr/>
            <p:nvPr/>
          </p:nvSpPr>
          <p:spPr>
            <a:xfrm>
              <a:off x="975868" y="4548530"/>
              <a:ext cx="1080000" cy="1080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pic>
        <p:nvPicPr>
          <p:cNvPr id="9" name="Graphic 6" descr="CheckList outline">
            <a:extLst>
              <a:ext uri="{FF2B5EF4-FFF2-40B4-BE49-F238E27FC236}">
                <a16:creationId xmlns:a16="http://schemas.microsoft.com/office/drawing/2014/main" id="{9F325F99-CBC6-45CF-63D9-E063528464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28596" y="1988997"/>
            <a:ext cx="2880000" cy="2880000"/>
          </a:xfrm>
          <a:prstGeom prst="rect">
            <a:avLst/>
          </a:prstGeom>
        </p:spPr>
      </p:pic>
      <p:pic>
        <p:nvPicPr>
          <p:cNvPr id="16" name="Picture 15" descr="A screenshot of a computer program&#10;&#10;Description automatically generated">
            <a:extLst>
              <a:ext uri="{FF2B5EF4-FFF2-40B4-BE49-F238E27FC236}">
                <a16:creationId xmlns:a16="http://schemas.microsoft.com/office/drawing/2014/main" id="{E3465FEF-AA90-0A07-7DFF-E3A49612732E}"/>
              </a:ext>
            </a:extLst>
          </p:cNvPr>
          <p:cNvPicPr>
            <a:picLocks noChangeAspect="1"/>
          </p:cNvPicPr>
          <p:nvPr/>
        </p:nvPicPr>
        <p:blipFill>
          <a:blip r:embed="rId6"/>
          <a:stretch>
            <a:fillRect/>
          </a:stretch>
        </p:blipFill>
        <p:spPr>
          <a:xfrm>
            <a:off x="6091817" y="1374089"/>
            <a:ext cx="5237855" cy="4114800"/>
          </a:xfrm>
          <a:prstGeom prst="rect">
            <a:avLst/>
          </a:prstGeom>
        </p:spPr>
      </p:pic>
      <p:pic>
        <p:nvPicPr>
          <p:cNvPr id="3" name="Audio 2">
            <a:extLst>
              <a:ext uri="{FF2B5EF4-FFF2-40B4-BE49-F238E27FC236}">
                <a16:creationId xmlns:a16="http://schemas.microsoft.com/office/drawing/2014/main" id="{3A2785EE-D040-3C60-DD84-D5D1B2F49CB7}"/>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675246279"/>
      </p:ext>
    </p:extLst>
  </p:cSld>
  <p:clrMapOvr>
    <a:masterClrMapping/>
  </p:clrMapOvr>
  <mc:AlternateContent xmlns:mc="http://schemas.openxmlformats.org/markup-compatibility/2006">
    <mc:Choice xmlns:p14="http://schemas.microsoft.com/office/powerpoint/2010/main" Requires="p14">
      <p:transition spd="slow" p14:dur="2000" advTm="5854"/>
    </mc:Choice>
    <mc:Fallback>
      <p:transition spd="slow" advTm="58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42DF98-F3D5-233D-81B4-C9EB2EE951C4}"/>
              </a:ext>
            </a:extLst>
          </p:cNvPr>
          <p:cNvGrpSpPr/>
          <p:nvPr/>
        </p:nvGrpSpPr>
        <p:grpSpPr>
          <a:xfrm>
            <a:off x="0" y="1"/>
            <a:ext cx="12192000" cy="1531022"/>
            <a:chOff x="0" y="1"/>
            <a:chExt cx="12192000" cy="1531022"/>
          </a:xfrm>
        </p:grpSpPr>
        <p:sp>
          <p:nvSpPr>
            <p:cNvPr id="7" name="Rectangle 6">
              <a:extLst>
                <a:ext uri="{FF2B5EF4-FFF2-40B4-BE49-F238E27FC236}">
                  <a16:creationId xmlns:a16="http://schemas.microsoft.com/office/drawing/2014/main" id="{81056734-E2DC-0247-E66E-703E7806DECC}"/>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8" name="Picture 7">
              <a:extLst>
                <a:ext uri="{FF2B5EF4-FFF2-40B4-BE49-F238E27FC236}">
                  <a16:creationId xmlns:a16="http://schemas.microsoft.com/office/drawing/2014/main" id="{576A080E-148A-76F7-82B3-8AF58800FDD0}"/>
                </a:ext>
              </a:extLst>
            </p:cNvPr>
            <p:cNvPicPr>
              <a:picLocks noChangeAspect="1"/>
            </p:cNvPicPr>
            <p:nvPr/>
          </p:nvPicPr>
          <p:blipFill>
            <a:blip r:embed="rId5"/>
            <a:stretch>
              <a:fillRect/>
            </a:stretch>
          </p:blipFill>
          <p:spPr>
            <a:xfrm>
              <a:off x="8645236" y="807800"/>
              <a:ext cx="3546764" cy="723223"/>
            </a:xfrm>
            <a:prstGeom prst="rect">
              <a:avLst/>
            </a:prstGeom>
          </p:spPr>
        </p:pic>
      </p:grpSp>
      <p:pic>
        <p:nvPicPr>
          <p:cNvPr id="5" name="Picture 4">
            <a:extLst>
              <a:ext uri="{FF2B5EF4-FFF2-40B4-BE49-F238E27FC236}">
                <a16:creationId xmlns:a16="http://schemas.microsoft.com/office/drawing/2014/main" id="{DFA9A6A2-6CED-DC23-8CE7-B622AFC40E7C}"/>
              </a:ext>
            </a:extLst>
          </p:cNvPr>
          <p:cNvPicPr>
            <a:picLocks noChangeAspect="1"/>
          </p:cNvPicPr>
          <p:nvPr/>
        </p:nvPicPr>
        <p:blipFill>
          <a:blip r:embed="rId6"/>
          <a:stretch>
            <a:fillRect/>
          </a:stretch>
        </p:blipFill>
        <p:spPr>
          <a:xfrm>
            <a:off x="1" y="0"/>
            <a:ext cx="2200228" cy="723223"/>
          </a:xfrm>
          <a:prstGeom prst="rect">
            <a:avLst/>
          </a:prstGeom>
        </p:spPr>
      </p:pic>
      <p:sp>
        <p:nvSpPr>
          <p:cNvPr id="6" name="Title 1">
            <a:extLst>
              <a:ext uri="{FF2B5EF4-FFF2-40B4-BE49-F238E27FC236}">
                <a16:creationId xmlns:a16="http://schemas.microsoft.com/office/drawing/2014/main" id="{9728A18E-F0EE-0259-DE36-4142FFF4921B}"/>
              </a:ext>
            </a:extLst>
          </p:cNvPr>
          <p:cNvSpPr txBox="1">
            <a:spLocks/>
          </p:cNvSpPr>
          <p:nvPr/>
        </p:nvSpPr>
        <p:spPr>
          <a:xfrm>
            <a:off x="1310049" y="359927"/>
            <a:ext cx="9571901" cy="856434"/>
          </a:xfrm>
          <a:prstGeom prst="rect">
            <a:avLst/>
          </a:prstGeom>
        </p:spPr>
        <p:txBody>
          <a:bodyPr vert="horz" lIns="91440" tIns="45720" rIns="91440" bIns="45720" rtlCol="0" anchor="t">
            <a:noAutofit/>
          </a:bodyPr>
          <a:lstStyle>
            <a:defPPr>
              <a:defRPr lang="en-US"/>
            </a:defPPr>
            <a:lvl1pPr marL="0" algn="ctr" defTabSz="914400" rtl="0" eaLnBrk="1" latinLnBrk="0" hangingPunct="1">
              <a:lnSpc>
                <a:spcPct val="90000"/>
              </a:lnSpc>
              <a:spcBef>
                <a:spcPct val="0"/>
              </a:spcBef>
              <a:buNone/>
              <a:defRPr sz="60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b="1" dirty="0">
                <a:solidFill>
                  <a:prstClr val="white"/>
                </a:solidFill>
                <a:latin typeface="Aptos Display" panose="02110004020202020204"/>
              </a:rPr>
              <a:t>Lists: </a:t>
            </a:r>
            <a:r>
              <a:rPr lang="en-GB" dirty="0">
                <a:solidFill>
                  <a:prstClr val="white"/>
                </a:solidFill>
                <a:latin typeface="Aptos Display" panose="02110004020202020204"/>
              </a:rPr>
              <a:t>indexing</a:t>
            </a:r>
            <a:endParaRPr kumimoji="0" lang="en-GB" sz="6000" i="0" u="none" strike="noStrike" kern="1200" cap="none" spc="0" normalizeH="0" baseline="0" noProof="0" dirty="0">
              <a:ln>
                <a:noFill/>
              </a:ln>
              <a:solidFill>
                <a:prstClr val="white"/>
              </a:solidFill>
              <a:effectLst/>
              <a:uLnTx/>
              <a:uFillTx/>
              <a:latin typeface="Aptos Display" panose="02110004020202020204"/>
              <a:ea typeface="+mj-ea"/>
              <a:cs typeface="+mj-cs"/>
            </a:endParaRPr>
          </a:p>
        </p:txBody>
      </p:sp>
      <p:pic>
        <p:nvPicPr>
          <p:cNvPr id="16" name="Picture 15" descr="A screenshot of a computer&#10;&#10;Description automatically generated">
            <a:extLst>
              <a:ext uri="{FF2B5EF4-FFF2-40B4-BE49-F238E27FC236}">
                <a16:creationId xmlns:a16="http://schemas.microsoft.com/office/drawing/2014/main" id="{54EBF8D9-3E3D-2F9D-7DFC-04C34047B8EF}"/>
              </a:ext>
            </a:extLst>
          </p:cNvPr>
          <p:cNvPicPr>
            <a:picLocks noChangeAspect="1"/>
          </p:cNvPicPr>
          <p:nvPr/>
        </p:nvPicPr>
        <p:blipFill>
          <a:blip r:embed="rId7"/>
          <a:srcRect l="1064" t="1549" r="133" b="233"/>
          <a:stretch/>
        </p:blipFill>
        <p:spPr>
          <a:xfrm>
            <a:off x="2828419" y="2250187"/>
            <a:ext cx="6023050" cy="3417186"/>
          </a:xfrm>
          <a:prstGeom prst="rect">
            <a:avLst/>
          </a:prstGeom>
        </p:spPr>
      </p:pic>
      <p:pic>
        <p:nvPicPr>
          <p:cNvPr id="14" name="Audio 13">
            <a:extLst>
              <a:ext uri="{FF2B5EF4-FFF2-40B4-BE49-F238E27FC236}">
                <a16:creationId xmlns:a16="http://schemas.microsoft.com/office/drawing/2014/main" id="{73639195-57EB-40BB-6B6A-69E3AD65E0D0}"/>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973387909"/>
      </p:ext>
    </p:extLst>
  </p:cSld>
  <p:clrMapOvr>
    <a:masterClrMapping/>
  </p:clrMapOvr>
  <mc:AlternateContent xmlns:mc="http://schemas.openxmlformats.org/markup-compatibility/2006">
    <mc:Choice xmlns:p14="http://schemas.microsoft.com/office/powerpoint/2010/main" Requires="p14">
      <p:transition spd="slow" p14:dur="2000" advTm="73300"/>
    </mc:Choice>
    <mc:Fallback>
      <p:transition spd="slow" advTm="733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90666A0-5751-75A3-89F1-0FF7AD0D8A0E}"/>
              </a:ext>
            </a:extLst>
          </p:cNvPr>
          <p:cNvGrpSpPr/>
          <p:nvPr/>
        </p:nvGrpSpPr>
        <p:grpSpPr>
          <a:xfrm>
            <a:off x="0" y="1"/>
            <a:ext cx="12192000" cy="1531022"/>
            <a:chOff x="0" y="1"/>
            <a:chExt cx="12192000" cy="1531022"/>
          </a:xfrm>
        </p:grpSpPr>
        <p:sp>
          <p:nvSpPr>
            <p:cNvPr id="5" name="Rectangle 4">
              <a:extLst>
                <a:ext uri="{FF2B5EF4-FFF2-40B4-BE49-F238E27FC236}">
                  <a16:creationId xmlns:a16="http://schemas.microsoft.com/office/drawing/2014/main" id="{44EF5620-E3F9-59FA-3AD2-5D354A077CC6}"/>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6" name="Picture 5">
              <a:extLst>
                <a:ext uri="{FF2B5EF4-FFF2-40B4-BE49-F238E27FC236}">
                  <a16:creationId xmlns:a16="http://schemas.microsoft.com/office/drawing/2014/main" id="{9DDE6DAC-BDA9-390C-ADA0-C714A052C7A0}"/>
                </a:ext>
              </a:extLst>
            </p:cNvPr>
            <p:cNvPicPr>
              <a:picLocks noChangeAspect="1"/>
            </p:cNvPicPr>
            <p:nvPr/>
          </p:nvPicPr>
          <p:blipFill>
            <a:blip r:embed="rId5"/>
            <a:stretch>
              <a:fillRect/>
            </a:stretch>
          </p:blipFill>
          <p:spPr>
            <a:xfrm>
              <a:off x="8645236" y="807800"/>
              <a:ext cx="3546764" cy="723223"/>
            </a:xfrm>
            <a:prstGeom prst="rect">
              <a:avLst/>
            </a:prstGeom>
          </p:spPr>
        </p:pic>
      </p:grpSp>
      <p:pic>
        <p:nvPicPr>
          <p:cNvPr id="9" name="Picture 8" descr="A blue line on an orange background&#10;&#10;Description automatically generated">
            <a:extLst>
              <a:ext uri="{FF2B5EF4-FFF2-40B4-BE49-F238E27FC236}">
                <a16:creationId xmlns:a16="http://schemas.microsoft.com/office/drawing/2014/main" id="{51F32047-8AF8-9E12-CD31-33F7927A24F3}"/>
              </a:ext>
            </a:extLst>
          </p:cNvPr>
          <p:cNvPicPr>
            <a:picLocks noChangeAspect="1"/>
          </p:cNvPicPr>
          <p:nvPr/>
        </p:nvPicPr>
        <p:blipFill>
          <a:blip r:embed="rId6"/>
          <a:stretch>
            <a:fillRect/>
          </a:stretch>
        </p:blipFill>
        <p:spPr>
          <a:xfrm>
            <a:off x="1" y="0"/>
            <a:ext cx="2200228" cy="723223"/>
          </a:xfrm>
          <a:prstGeom prst="rect">
            <a:avLst/>
          </a:prstGeom>
        </p:spPr>
      </p:pic>
      <p:sp>
        <p:nvSpPr>
          <p:cNvPr id="11" name="Title 1">
            <a:extLst>
              <a:ext uri="{FF2B5EF4-FFF2-40B4-BE49-F238E27FC236}">
                <a16:creationId xmlns:a16="http://schemas.microsoft.com/office/drawing/2014/main" id="{5866EECE-12FA-7BEA-1A7A-C31130DE96AB}"/>
              </a:ext>
            </a:extLst>
          </p:cNvPr>
          <p:cNvSpPr txBox="1">
            <a:spLocks/>
          </p:cNvSpPr>
          <p:nvPr/>
        </p:nvSpPr>
        <p:spPr>
          <a:xfrm>
            <a:off x="1310049" y="359927"/>
            <a:ext cx="9571901" cy="856434"/>
          </a:xfrm>
          <a:prstGeom prst="rect">
            <a:avLst/>
          </a:prstGeom>
        </p:spPr>
        <p:txBody>
          <a:bodyPr vert="horz" lIns="91440" tIns="45720" rIns="91440" bIns="45720" rtlCol="0" anchor="t">
            <a:noAutofit/>
          </a:bodyPr>
          <a:lstStyle>
            <a:defPPr>
              <a:defRPr lang="en-US"/>
            </a:defPPr>
            <a:lvl1pPr marL="0" algn="ctr" defTabSz="914400" rtl="0" eaLnBrk="1" latinLnBrk="0" hangingPunct="1">
              <a:lnSpc>
                <a:spcPct val="90000"/>
              </a:lnSpc>
              <a:spcBef>
                <a:spcPct val="0"/>
              </a:spcBef>
              <a:buNone/>
              <a:defRPr sz="60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b="1">
                <a:solidFill>
                  <a:prstClr val="white"/>
                </a:solidFill>
                <a:latin typeface="Aptos Display" panose="02110004020202020204"/>
              </a:rPr>
              <a:t>Lists: </a:t>
            </a:r>
            <a:r>
              <a:rPr lang="en-GB">
                <a:solidFill>
                  <a:prstClr val="white"/>
                </a:solidFill>
                <a:latin typeface="Aptos Display" panose="02110004020202020204"/>
              </a:rPr>
              <a:t>slicing</a:t>
            </a:r>
            <a:endParaRPr lang="en-GB" sz="6000" i="0" u="none" strike="noStrike" kern="1200" cap="none" spc="0" normalizeH="0" baseline="0" noProof="0">
              <a:ln>
                <a:noFill/>
              </a:ln>
              <a:solidFill>
                <a:prstClr val="white"/>
              </a:solidFill>
              <a:effectLst/>
              <a:uLnTx/>
              <a:uFillTx/>
              <a:latin typeface="Aptos Display" panose="02110004020202020204"/>
            </a:endParaRPr>
          </a:p>
        </p:txBody>
      </p:sp>
      <p:pic>
        <p:nvPicPr>
          <p:cNvPr id="14" name="Picture 13">
            <a:extLst>
              <a:ext uri="{FF2B5EF4-FFF2-40B4-BE49-F238E27FC236}">
                <a16:creationId xmlns:a16="http://schemas.microsoft.com/office/drawing/2014/main" id="{7FB291F3-5926-F9F6-0CC8-A0A467EE2ABD}"/>
              </a:ext>
            </a:extLst>
          </p:cNvPr>
          <p:cNvPicPr>
            <a:picLocks noChangeAspect="1"/>
          </p:cNvPicPr>
          <p:nvPr/>
        </p:nvPicPr>
        <p:blipFill>
          <a:blip r:embed="rId7"/>
          <a:stretch>
            <a:fillRect/>
          </a:stretch>
        </p:blipFill>
        <p:spPr>
          <a:xfrm>
            <a:off x="3048551" y="2026313"/>
            <a:ext cx="6096000" cy="421625"/>
          </a:xfrm>
          <a:prstGeom prst="rect">
            <a:avLst/>
          </a:prstGeom>
        </p:spPr>
      </p:pic>
      <p:pic>
        <p:nvPicPr>
          <p:cNvPr id="15" name="Picture 14" descr="A screenshot of a computer code&#10;&#10;Description automatically generated">
            <a:extLst>
              <a:ext uri="{FF2B5EF4-FFF2-40B4-BE49-F238E27FC236}">
                <a16:creationId xmlns:a16="http://schemas.microsoft.com/office/drawing/2014/main" id="{DFD63047-9E56-BFB8-AA99-4E503114AA1C}"/>
              </a:ext>
            </a:extLst>
          </p:cNvPr>
          <p:cNvPicPr>
            <a:picLocks noChangeAspect="1"/>
          </p:cNvPicPr>
          <p:nvPr/>
        </p:nvPicPr>
        <p:blipFill>
          <a:blip r:embed="rId8"/>
          <a:stretch>
            <a:fillRect/>
          </a:stretch>
        </p:blipFill>
        <p:spPr>
          <a:xfrm>
            <a:off x="3048629" y="2879713"/>
            <a:ext cx="6096000" cy="2783285"/>
          </a:xfrm>
          <a:prstGeom prst="rect">
            <a:avLst/>
          </a:prstGeom>
        </p:spPr>
      </p:pic>
      <p:sp>
        <p:nvSpPr>
          <p:cNvPr id="2" name="TextBox 1">
            <a:extLst>
              <a:ext uri="{FF2B5EF4-FFF2-40B4-BE49-F238E27FC236}">
                <a16:creationId xmlns:a16="http://schemas.microsoft.com/office/drawing/2014/main" id="{D120B255-A6D0-6289-2592-F4C17C4E028B}"/>
              </a:ext>
            </a:extLst>
          </p:cNvPr>
          <p:cNvSpPr txBox="1"/>
          <p:nvPr/>
        </p:nvSpPr>
        <p:spPr>
          <a:xfrm>
            <a:off x="6966857" y="2540000"/>
            <a:ext cx="14369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a:t>
            </a:r>
            <a:r>
              <a:rPr lang="en-US" b="1" dirty="0" err="1"/>
              <a:t>start:stop</a:t>
            </a:r>
            <a:r>
              <a:rPr lang="en-US" b="1" dirty="0"/>
              <a:t>]</a:t>
            </a:r>
          </a:p>
        </p:txBody>
      </p:sp>
      <p:pic>
        <p:nvPicPr>
          <p:cNvPr id="8" name="Picture 7">
            <a:extLst>
              <a:ext uri="{FF2B5EF4-FFF2-40B4-BE49-F238E27FC236}">
                <a16:creationId xmlns:a16="http://schemas.microsoft.com/office/drawing/2014/main" id="{798B9B2F-19E1-35B1-A1E8-963B626F7D3C}"/>
              </a:ext>
            </a:extLst>
          </p:cNvPr>
          <p:cNvPicPr>
            <a:picLocks noChangeAspect="1"/>
          </p:cNvPicPr>
          <p:nvPr/>
        </p:nvPicPr>
        <p:blipFill>
          <a:blip r:embed="rId9"/>
          <a:stretch>
            <a:fillRect/>
          </a:stretch>
        </p:blipFill>
        <p:spPr>
          <a:xfrm rot="7200000">
            <a:off x="6523594" y="2717807"/>
            <a:ext cx="589643" cy="332166"/>
          </a:xfrm>
          <a:prstGeom prst="rect">
            <a:avLst/>
          </a:prstGeom>
        </p:spPr>
      </p:pic>
      <p:pic>
        <p:nvPicPr>
          <p:cNvPr id="18" name="Audio 17">
            <a:extLst>
              <a:ext uri="{FF2B5EF4-FFF2-40B4-BE49-F238E27FC236}">
                <a16:creationId xmlns:a16="http://schemas.microsoft.com/office/drawing/2014/main" id="{22AEF27C-CEA4-0A30-6015-0280A6D7800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31909634"/>
      </p:ext>
    </p:extLst>
  </p:cSld>
  <p:clrMapOvr>
    <a:masterClrMapping/>
  </p:clrMapOvr>
  <mc:AlternateContent xmlns:mc="http://schemas.openxmlformats.org/markup-compatibility/2006">
    <mc:Choice xmlns:p14="http://schemas.microsoft.com/office/powerpoint/2010/main" Requires="p14">
      <p:transition spd="slow" p14:dur="2000" advTm="70960"/>
    </mc:Choice>
    <mc:Fallback>
      <p:transition spd="slow" advTm="709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A7BBB32-D30C-78A3-15F5-6424ED782E50}"/>
              </a:ext>
            </a:extLst>
          </p:cNvPr>
          <p:cNvGrpSpPr/>
          <p:nvPr/>
        </p:nvGrpSpPr>
        <p:grpSpPr>
          <a:xfrm>
            <a:off x="0" y="1"/>
            <a:ext cx="12192000" cy="1531022"/>
            <a:chOff x="0" y="1"/>
            <a:chExt cx="12192000" cy="1531022"/>
          </a:xfrm>
        </p:grpSpPr>
        <p:sp>
          <p:nvSpPr>
            <p:cNvPr id="5" name="Rectangle 4">
              <a:extLst>
                <a:ext uri="{FF2B5EF4-FFF2-40B4-BE49-F238E27FC236}">
                  <a16:creationId xmlns:a16="http://schemas.microsoft.com/office/drawing/2014/main" id="{DED1E33A-C3D7-B77B-F2C6-0FB62DA05805}"/>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6" name="Picture 5">
              <a:extLst>
                <a:ext uri="{FF2B5EF4-FFF2-40B4-BE49-F238E27FC236}">
                  <a16:creationId xmlns:a16="http://schemas.microsoft.com/office/drawing/2014/main" id="{EC8AE472-3FEA-D7D9-1F1A-D6F95A015898}"/>
                </a:ext>
              </a:extLst>
            </p:cNvPr>
            <p:cNvPicPr>
              <a:picLocks noChangeAspect="1"/>
            </p:cNvPicPr>
            <p:nvPr/>
          </p:nvPicPr>
          <p:blipFill>
            <a:blip r:embed="rId5"/>
            <a:stretch>
              <a:fillRect/>
            </a:stretch>
          </p:blipFill>
          <p:spPr>
            <a:xfrm>
              <a:off x="8645236" y="807800"/>
              <a:ext cx="3546764" cy="723223"/>
            </a:xfrm>
            <a:prstGeom prst="rect">
              <a:avLst/>
            </a:prstGeom>
          </p:spPr>
        </p:pic>
      </p:grpSp>
      <p:pic>
        <p:nvPicPr>
          <p:cNvPr id="9" name="Picture 8" descr="A blue line on an orange background&#10;&#10;Description automatically generated">
            <a:extLst>
              <a:ext uri="{FF2B5EF4-FFF2-40B4-BE49-F238E27FC236}">
                <a16:creationId xmlns:a16="http://schemas.microsoft.com/office/drawing/2014/main" id="{55B863F4-0467-5AEA-F4D5-FC5151FA81F7}"/>
              </a:ext>
            </a:extLst>
          </p:cNvPr>
          <p:cNvPicPr>
            <a:picLocks noChangeAspect="1"/>
          </p:cNvPicPr>
          <p:nvPr/>
        </p:nvPicPr>
        <p:blipFill>
          <a:blip r:embed="rId6"/>
          <a:stretch>
            <a:fillRect/>
          </a:stretch>
        </p:blipFill>
        <p:spPr>
          <a:xfrm>
            <a:off x="1" y="0"/>
            <a:ext cx="2200228" cy="723223"/>
          </a:xfrm>
          <a:prstGeom prst="rect">
            <a:avLst/>
          </a:prstGeom>
        </p:spPr>
      </p:pic>
      <p:sp>
        <p:nvSpPr>
          <p:cNvPr id="11" name="Title 1">
            <a:extLst>
              <a:ext uri="{FF2B5EF4-FFF2-40B4-BE49-F238E27FC236}">
                <a16:creationId xmlns:a16="http://schemas.microsoft.com/office/drawing/2014/main" id="{3F191AC5-218E-621B-0EF7-0C22166CD006}"/>
              </a:ext>
            </a:extLst>
          </p:cNvPr>
          <p:cNvSpPr txBox="1">
            <a:spLocks/>
          </p:cNvSpPr>
          <p:nvPr/>
        </p:nvSpPr>
        <p:spPr>
          <a:xfrm>
            <a:off x="1310049" y="359927"/>
            <a:ext cx="9571901" cy="856434"/>
          </a:xfrm>
          <a:prstGeom prst="rect">
            <a:avLst/>
          </a:prstGeom>
        </p:spPr>
        <p:txBody>
          <a:bodyPr vert="horz" lIns="91440" tIns="45720" rIns="91440" bIns="45720" rtlCol="0" anchor="t">
            <a:noAutofit/>
          </a:bodyPr>
          <a:lstStyle>
            <a:defPPr>
              <a:defRPr lang="en-US"/>
            </a:defPPr>
            <a:lvl1pPr marL="0" algn="ctr" defTabSz="914400" rtl="0" eaLnBrk="1" latinLnBrk="0" hangingPunct="1">
              <a:lnSpc>
                <a:spcPct val="90000"/>
              </a:lnSpc>
              <a:spcBef>
                <a:spcPct val="0"/>
              </a:spcBef>
              <a:buNone/>
              <a:defRPr sz="60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b="1">
                <a:solidFill>
                  <a:prstClr val="white"/>
                </a:solidFill>
                <a:latin typeface="Aptos Display" panose="02110004020202020204"/>
              </a:rPr>
              <a:t>Lists: </a:t>
            </a:r>
            <a:r>
              <a:rPr lang="en-GB">
                <a:solidFill>
                  <a:prstClr val="white"/>
                </a:solidFill>
                <a:latin typeface="Aptos Display" panose="02110004020202020204"/>
              </a:rPr>
              <a:t>append &amp; sort</a:t>
            </a:r>
            <a:endParaRPr lang="en-GB" sz="6000" i="0" u="none" strike="noStrike" kern="1200" cap="none" spc="0" normalizeH="0" baseline="0" noProof="0">
              <a:ln>
                <a:noFill/>
              </a:ln>
              <a:solidFill>
                <a:prstClr val="white"/>
              </a:solidFill>
              <a:effectLst/>
              <a:uLnTx/>
              <a:uFillTx/>
              <a:latin typeface="Aptos Display" panose="02110004020202020204"/>
            </a:endParaRPr>
          </a:p>
        </p:txBody>
      </p:sp>
      <p:pic>
        <p:nvPicPr>
          <p:cNvPr id="13" name="Picture 12">
            <a:extLst>
              <a:ext uri="{FF2B5EF4-FFF2-40B4-BE49-F238E27FC236}">
                <a16:creationId xmlns:a16="http://schemas.microsoft.com/office/drawing/2014/main" id="{690A3593-880F-2D9D-31F6-40C57E497ED4}"/>
              </a:ext>
            </a:extLst>
          </p:cNvPr>
          <p:cNvPicPr>
            <a:picLocks noChangeAspect="1"/>
          </p:cNvPicPr>
          <p:nvPr/>
        </p:nvPicPr>
        <p:blipFill>
          <a:blip r:embed="rId7"/>
          <a:stretch>
            <a:fillRect/>
          </a:stretch>
        </p:blipFill>
        <p:spPr>
          <a:xfrm>
            <a:off x="3048551" y="1718270"/>
            <a:ext cx="6096000" cy="421625"/>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531D6FDF-BF97-60FA-7E3B-56DF57CCF07A}"/>
              </a:ext>
            </a:extLst>
          </p:cNvPr>
          <p:cNvPicPr>
            <a:picLocks noChangeAspect="1"/>
          </p:cNvPicPr>
          <p:nvPr/>
        </p:nvPicPr>
        <p:blipFill>
          <a:blip r:embed="rId8"/>
          <a:stretch>
            <a:fillRect/>
          </a:stretch>
        </p:blipFill>
        <p:spPr>
          <a:xfrm>
            <a:off x="3045009" y="2596121"/>
            <a:ext cx="6096000" cy="1426186"/>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75B81A33-C761-5A32-B46C-3F9A2A78AA73}"/>
              </a:ext>
            </a:extLst>
          </p:cNvPr>
          <p:cNvPicPr>
            <a:picLocks noChangeAspect="1"/>
          </p:cNvPicPr>
          <p:nvPr/>
        </p:nvPicPr>
        <p:blipFill>
          <a:blip r:embed="rId9"/>
          <a:stretch>
            <a:fillRect/>
          </a:stretch>
        </p:blipFill>
        <p:spPr>
          <a:xfrm>
            <a:off x="3041467" y="4446463"/>
            <a:ext cx="6096000" cy="1432874"/>
          </a:xfrm>
          <a:prstGeom prst="rect">
            <a:avLst/>
          </a:prstGeom>
        </p:spPr>
      </p:pic>
      <p:pic>
        <p:nvPicPr>
          <p:cNvPr id="19" name="Audio 18">
            <a:extLst>
              <a:ext uri="{FF2B5EF4-FFF2-40B4-BE49-F238E27FC236}">
                <a16:creationId xmlns:a16="http://schemas.microsoft.com/office/drawing/2014/main" id="{5FB035E6-696D-BAEE-AD3C-C8146955688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444439457"/>
      </p:ext>
    </p:extLst>
  </p:cSld>
  <p:clrMapOvr>
    <a:masterClrMapping/>
  </p:clrMapOvr>
  <mc:AlternateContent xmlns:mc="http://schemas.openxmlformats.org/markup-compatibility/2006">
    <mc:Choice xmlns:p14="http://schemas.microsoft.com/office/powerpoint/2010/main" Requires="p14">
      <p:transition spd="slow" p14:dur="2000" advTm="44540"/>
    </mc:Choice>
    <mc:Fallback>
      <p:transition spd="slow" advTm="445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9"/>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42DF98-F3D5-233D-81B4-C9EB2EE951C4}"/>
              </a:ext>
            </a:extLst>
          </p:cNvPr>
          <p:cNvGrpSpPr/>
          <p:nvPr/>
        </p:nvGrpSpPr>
        <p:grpSpPr>
          <a:xfrm>
            <a:off x="0" y="1"/>
            <a:ext cx="12192000" cy="1531022"/>
            <a:chOff x="0" y="1"/>
            <a:chExt cx="12192000" cy="1531022"/>
          </a:xfrm>
        </p:grpSpPr>
        <p:sp>
          <p:nvSpPr>
            <p:cNvPr id="7" name="Rectangle 6">
              <a:extLst>
                <a:ext uri="{FF2B5EF4-FFF2-40B4-BE49-F238E27FC236}">
                  <a16:creationId xmlns:a16="http://schemas.microsoft.com/office/drawing/2014/main" id="{81056734-E2DC-0247-E66E-703E7806DECC}"/>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8" name="Picture 7">
              <a:extLst>
                <a:ext uri="{FF2B5EF4-FFF2-40B4-BE49-F238E27FC236}">
                  <a16:creationId xmlns:a16="http://schemas.microsoft.com/office/drawing/2014/main" id="{576A080E-148A-76F7-82B3-8AF58800FDD0}"/>
                </a:ext>
              </a:extLst>
            </p:cNvPr>
            <p:cNvPicPr>
              <a:picLocks noChangeAspect="1"/>
            </p:cNvPicPr>
            <p:nvPr/>
          </p:nvPicPr>
          <p:blipFill>
            <a:blip r:embed="rId5"/>
            <a:stretch>
              <a:fillRect/>
            </a:stretch>
          </p:blipFill>
          <p:spPr>
            <a:xfrm>
              <a:off x="8645236" y="807800"/>
              <a:ext cx="3546764" cy="723223"/>
            </a:xfrm>
            <a:prstGeom prst="rect">
              <a:avLst/>
            </a:prstGeom>
          </p:spPr>
        </p:pic>
      </p:grpSp>
      <p:pic>
        <p:nvPicPr>
          <p:cNvPr id="5" name="Picture 4">
            <a:extLst>
              <a:ext uri="{FF2B5EF4-FFF2-40B4-BE49-F238E27FC236}">
                <a16:creationId xmlns:a16="http://schemas.microsoft.com/office/drawing/2014/main" id="{DFA9A6A2-6CED-DC23-8CE7-B622AFC40E7C}"/>
              </a:ext>
            </a:extLst>
          </p:cNvPr>
          <p:cNvPicPr>
            <a:picLocks noChangeAspect="1"/>
          </p:cNvPicPr>
          <p:nvPr/>
        </p:nvPicPr>
        <p:blipFill>
          <a:blip r:embed="rId6"/>
          <a:stretch>
            <a:fillRect/>
          </a:stretch>
        </p:blipFill>
        <p:spPr>
          <a:xfrm>
            <a:off x="1" y="0"/>
            <a:ext cx="2200228" cy="723223"/>
          </a:xfrm>
          <a:prstGeom prst="rect">
            <a:avLst/>
          </a:prstGeom>
        </p:spPr>
      </p:pic>
      <p:sp>
        <p:nvSpPr>
          <p:cNvPr id="6" name="Title 1">
            <a:extLst>
              <a:ext uri="{FF2B5EF4-FFF2-40B4-BE49-F238E27FC236}">
                <a16:creationId xmlns:a16="http://schemas.microsoft.com/office/drawing/2014/main" id="{9728A18E-F0EE-0259-DE36-4142FFF4921B}"/>
              </a:ext>
            </a:extLst>
          </p:cNvPr>
          <p:cNvSpPr txBox="1">
            <a:spLocks/>
          </p:cNvSpPr>
          <p:nvPr/>
        </p:nvSpPr>
        <p:spPr>
          <a:xfrm>
            <a:off x="1310049" y="359927"/>
            <a:ext cx="9571901" cy="856434"/>
          </a:xfrm>
          <a:prstGeom prst="rect">
            <a:avLst/>
          </a:prstGeom>
        </p:spPr>
        <p:txBody>
          <a:bodyPr vert="horz" lIns="91440" tIns="45720" rIns="91440" bIns="45720" rtlCol="0" anchor="t">
            <a:noAutofit/>
          </a:bodyPr>
          <a:lstStyle>
            <a:defPPr>
              <a:defRPr lang="en-US"/>
            </a:defPPr>
            <a:lvl1pPr marL="0" algn="ctr" defTabSz="914400" rtl="0" eaLnBrk="1" latinLnBrk="0" hangingPunct="1">
              <a:lnSpc>
                <a:spcPct val="90000"/>
              </a:lnSpc>
              <a:spcBef>
                <a:spcPct val="0"/>
              </a:spcBef>
              <a:buNone/>
              <a:defRPr sz="60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b="1">
                <a:solidFill>
                  <a:prstClr val="white"/>
                </a:solidFill>
                <a:latin typeface="Aptos Display" panose="02110004020202020204"/>
              </a:rPr>
              <a:t>Dictionaries</a:t>
            </a:r>
            <a:endParaRPr lang="en-US">
              <a:ea typeface="+mj-ea"/>
              <a:cs typeface="+mj-cs"/>
            </a:endParaRPr>
          </a:p>
        </p:txBody>
      </p:sp>
      <p:pic>
        <p:nvPicPr>
          <p:cNvPr id="9" name="Picture 8" descr="A close-up of a number&#10;&#10;Description automatically generated">
            <a:extLst>
              <a:ext uri="{FF2B5EF4-FFF2-40B4-BE49-F238E27FC236}">
                <a16:creationId xmlns:a16="http://schemas.microsoft.com/office/drawing/2014/main" id="{45F0233E-2516-5FBD-D9E8-EAD74AFDAF99}"/>
              </a:ext>
            </a:extLst>
          </p:cNvPr>
          <p:cNvPicPr>
            <a:picLocks noChangeAspect="1"/>
          </p:cNvPicPr>
          <p:nvPr/>
        </p:nvPicPr>
        <p:blipFill>
          <a:blip r:embed="rId7"/>
          <a:stretch>
            <a:fillRect/>
          </a:stretch>
        </p:blipFill>
        <p:spPr>
          <a:xfrm>
            <a:off x="2502948" y="3429708"/>
            <a:ext cx="6853744" cy="566029"/>
          </a:xfrm>
          <a:prstGeom prst="rect">
            <a:avLst/>
          </a:prstGeom>
        </p:spPr>
      </p:pic>
      <p:pic>
        <p:nvPicPr>
          <p:cNvPr id="10" name="Picture 9">
            <a:extLst>
              <a:ext uri="{FF2B5EF4-FFF2-40B4-BE49-F238E27FC236}">
                <a16:creationId xmlns:a16="http://schemas.microsoft.com/office/drawing/2014/main" id="{B61383AF-A5C9-6EA7-1396-D5D84181D951}"/>
              </a:ext>
            </a:extLst>
          </p:cNvPr>
          <p:cNvPicPr>
            <a:picLocks noChangeAspect="1"/>
          </p:cNvPicPr>
          <p:nvPr/>
        </p:nvPicPr>
        <p:blipFill>
          <a:blip r:embed="rId8"/>
          <a:stretch>
            <a:fillRect/>
          </a:stretch>
        </p:blipFill>
        <p:spPr>
          <a:xfrm rot="7200000">
            <a:off x="5619750" y="2823758"/>
            <a:ext cx="952500" cy="561975"/>
          </a:xfrm>
          <a:prstGeom prst="rect">
            <a:avLst/>
          </a:prstGeom>
        </p:spPr>
      </p:pic>
      <p:pic>
        <p:nvPicPr>
          <p:cNvPr id="11" name="Picture 10">
            <a:extLst>
              <a:ext uri="{FF2B5EF4-FFF2-40B4-BE49-F238E27FC236}">
                <a16:creationId xmlns:a16="http://schemas.microsoft.com/office/drawing/2014/main" id="{E493621B-3A6A-2410-FAF1-4796E960D8F9}"/>
              </a:ext>
            </a:extLst>
          </p:cNvPr>
          <p:cNvPicPr>
            <a:picLocks noChangeAspect="1"/>
          </p:cNvPicPr>
          <p:nvPr/>
        </p:nvPicPr>
        <p:blipFill>
          <a:blip r:embed="rId8"/>
          <a:stretch>
            <a:fillRect/>
          </a:stretch>
        </p:blipFill>
        <p:spPr>
          <a:xfrm rot="3840000" flipV="1">
            <a:off x="4411898" y="2823757"/>
            <a:ext cx="952500" cy="561975"/>
          </a:xfrm>
          <a:prstGeom prst="rect">
            <a:avLst/>
          </a:prstGeom>
        </p:spPr>
      </p:pic>
      <p:sp>
        <p:nvSpPr>
          <p:cNvPr id="12" name="TextBox 11">
            <a:extLst>
              <a:ext uri="{FF2B5EF4-FFF2-40B4-BE49-F238E27FC236}">
                <a16:creationId xmlns:a16="http://schemas.microsoft.com/office/drawing/2014/main" id="{CADF9877-6669-E391-5384-A0EA9BFD546E}"/>
              </a:ext>
            </a:extLst>
          </p:cNvPr>
          <p:cNvSpPr txBox="1"/>
          <p:nvPr/>
        </p:nvSpPr>
        <p:spPr>
          <a:xfrm>
            <a:off x="3717701" y="2674821"/>
            <a:ext cx="7096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Key</a:t>
            </a:r>
          </a:p>
        </p:txBody>
      </p:sp>
      <p:sp>
        <p:nvSpPr>
          <p:cNvPr id="2" name="TextBox 1">
            <a:extLst>
              <a:ext uri="{FF2B5EF4-FFF2-40B4-BE49-F238E27FC236}">
                <a16:creationId xmlns:a16="http://schemas.microsoft.com/office/drawing/2014/main" id="{3F650CF9-C027-3DBA-1E60-95AF89E3D0FD}"/>
              </a:ext>
            </a:extLst>
          </p:cNvPr>
          <p:cNvSpPr txBox="1"/>
          <p:nvPr/>
        </p:nvSpPr>
        <p:spPr>
          <a:xfrm>
            <a:off x="6578543" y="2674821"/>
            <a:ext cx="14448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Value</a:t>
            </a:r>
          </a:p>
        </p:txBody>
      </p:sp>
      <p:pic>
        <p:nvPicPr>
          <p:cNvPr id="13" name="Audio 12">
            <a:extLst>
              <a:ext uri="{FF2B5EF4-FFF2-40B4-BE49-F238E27FC236}">
                <a16:creationId xmlns:a16="http://schemas.microsoft.com/office/drawing/2014/main" id="{48C8A344-2A6B-2FB4-88BD-F4D572D22260}"/>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903296473"/>
      </p:ext>
    </p:extLst>
  </p:cSld>
  <p:clrMapOvr>
    <a:masterClrMapping/>
  </p:clrMapOvr>
  <mc:AlternateContent xmlns:mc="http://schemas.openxmlformats.org/markup-compatibility/2006">
    <mc:Choice xmlns:p14="http://schemas.microsoft.com/office/powerpoint/2010/main" Requires="p14">
      <p:transition spd="slow" p14:dur="2000" advTm="33140"/>
    </mc:Choice>
    <mc:Fallback>
      <p:transition spd="slow" advTm="331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4EA0BD6-69F6-E326-0299-2C7CA2A83E7C}"/>
              </a:ext>
            </a:extLst>
          </p:cNvPr>
          <p:cNvGrpSpPr/>
          <p:nvPr/>
        </p:nvGrpSpPr>
        <p:grpSpPr>
          <a:xfrm>
            <a:off x="0" y="1"/>
            <a:ext cx="12192000" cy="1531022"/>
            <a:chOff x="0" y="1"/>
            <a:chExt cx="12192000" cy="1531022"/>
          </a:xfrm>
        </p:grpSpPr>
        <p:sp>
          <p:nvSpPr>
            <p:cNvPr id="5" name="Rectangle 4">
              <a:extLst>
                <a:ext uri="{FF2B5EF4-FFF2-40B4-BE49-F238E27FC236}">
                  <a16:creationId xmlns:a16="http://schemas.microsoft.com/office/drawing/2014/main" id="{5D1295F4-53A6-65A8-83A9-CD9A06D60E2F}"/>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6" name="Picture 5">
              <a:extLst>
                <a:ext uri="{FF2B5EF4-FFF2-40B4-BE49-F238E27FC236}">
                  <a16:creationId xmlns:a16="http://schemas.microsoft.com/office/drawing/2014/main" id="{500DABFA-08BF-1D6B-9BCD-A62A72A96D06}"/>
                </a:ext>
              </a:extLst>
            </p:cNvPr>
            <p:cNvPicPr>
              <a:picLocks noChangeAspect="1"/>
            </p:cNvPicPr>
            <p:nvPr/>
          </p:nvPicPr>
          <p:blipFill>
            <a:blip r:embed="rId4"/>
            <a:stretch>
              <a:fillRect/>
            </a:stretch>
          </p:blipFill>
          <p:spPr>
            <a:xfrm>
              <a:off x="8645236" y="807800"/>
              <a:ext cx="3546764" cy="723223"/>
            </a:xfrm>
            <a:prstGeom prst="rect">
              <a:avLst/>
            </a:prstGeom>
          </p:spPr>
        </p:pic>
      </p:grpSp>
      <p:sp>
        <p:nvSpPr>
          <p:cNvPr id="9" name="Title 1">
            <a:extLst>
              <a:ext uri="{FF2B5EF4-FFF2-40B4-BE49-F238E27FC236}">
                <a16:creationId xmlns:a16="http://schemas.microsoft.com/office/drawing/2014/main" id="{677C2A3A-12FA-ACF0-F955-649EBB665CCB}"/>
              </a:ext>
            </a:extLst>
          </p:cNvPr>
          <p:cNvSpPr txBox="1">
            <a:spLocks/>
          </p:cNvSpPr>
          <p:nvPr/>
        </p:nvSpPr>
        <p:spPr>
          <a:xfrm>
            <a:off x="1310049" y="359927"/>
            <a:ext cx="9571901" cy="856434"/>
          </a:xfrm>
          <a:prstGeom prst="rect">
            <a:avLst/>
          </a:prstGeom>
        </p:spPr>
        <p:txBody>
          <a:bodyPr vert="horz" lIns="91440" tIns="45720" rIns="91440" bIns="45720" rtlCol="0" anchor="t">
            <a:noAutofit/>
          </a:bodyPr>
          <a:lstStyle>
            <a:defPPr>
              <a:defRPr lang="en-US"/>
            </a:defPPr>
            <a:lvl1pPr marL="0" algn="ctr" defTabSz="914400" rtl="0" eaLnBrk="1" latinLnBrk="0" hangingPunct="1">
              <a:lnSpc>
                <a:spcPct val="90000"/>
              </a:lnSpc>
              <a:spcBef>
                <a:spcPct val="0"/>
              </a:spcBef>
              <a:buNone/>
              <a:defRPr sz="60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b="1" dirty="0">
                <a:solidFill>
                  <a:prstClr val="white"/>
                </a:solidFill>
                <a:latin typeface="Aptos Display" panose="02110004020202020204"/>
              </a:rPr>
              <a:t>Data Organisation</a:t>
            </a:r>
            <a:endParaRPr lang="en-US" dirty="0">
              <a:solidFill>
                <a:prstClr val="white"/>
              </a:solidFill>
              <a:ea typeface="+mj-ea"/>
              <a:cs typeface="+mj-cs"/>
            </a:endParaRPr>
          </a:p>
        </p:txBody>
      </p:sp>
      <p:pic>
        <p:nvPicPr>
          <p:cNvPr id="11" name="Picture 10" descr="A blue line on an orange background&#10;&#10;Description automatically generated">
            <a:extLst>
              <a:ext uri="{FF2B5EF4-FFF2-40B4-BE49-F238E27FC236}">
                <a16:creationId xmlns:a16="http://schemas.microsoft.com/office/drawing/2014/main" id="{30F50476-3638-C29A-3EEC-5D46F9DF30B5}"/>
              </a:ext>
            </a:extLst>
          </p:cNvPr>
          <p:cNvPicPr>
            <a:picLocks noChangeAspect="1"/>
          </p:cNvPicPr>
          <p:nvPr/>
        </p:nvPicPr>
        <p:blipFill>
          <a:blip r:embed="rId5"/>
          <a:stretch>
            <a:fillRect/>
          </a:stretch>
        </p:blipFill>
        <p:spPr>
          <a:xfrm>
            <a:off x="1" y="0"/>
            <a:ext cx="2200228" cy="723223"/>
          </a:xfrm>
          <a:prstGeom prst="rect">
            <a:avLst/>
          </a:prstGeom>
        </p:spPr>
      </p:pic>
      <p:sp>
        <p:nvSpPr>
          <p:cNvPr id="13" name="TextBox 12">
            <a:extLst>
              <a:ext uri="{FF2B5EF4-FFF2-40B4-BE49-F238E27FC236}">
                <a16:creationId xmlns:a16="http://schemas.microsoft.com/office/drawing/2014/main" id="{92AE3CE1-BA2B-103D-D7A7-6A3EF8EB1FF0}"/>
              </a:ext>
            </a:extLst>
          </p:cNvPr>
          <p:cNvSpPr txBox="1"/>
          <p:nvPr/>
        </p:nvSpPr>
        <p:spPr>
          <a:xfrm>
            <a:off x="4003508" y="64752"/>
            <a:ext cx="417758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FFFFFF"/>
                </a:solidFill>
              </a:rPr>
              <a:t>Dictionary use cases:</a:t>
            </a:r>
          </a:p>
        </p:txBody>
      </p:sp>
      <p:pic>
        <p:nvPicPr>
          <p:cNvPr id="14" name="Picture 13" descr="A screenshot of a computer code&#10;&#10;Description automatically generated">
            <a:extLst>
              <a:ext uri="{FF2B5EF4-FFF2-40B4-BE49-F238E27FC236}">
                <a16:creationId xmlns:a16="http://schemas.microsoft.com/office/drawing/2014/main" id="{BAF556FF-1C76-A42D-4909-C7D29ED768CD}"/>
              </a:ext>
            </a:extLst>
          </p:cNvPr>
          <p:cNvPicPr>
            <a:picLocks noChangeAspect="1"/>
          </p:cNvPicPr>
          <p:nvPr/>
        </p:nvPicPr>
        <p:blipFill>
          <a:blip r:embed="rId6"/>
          <a:stretch>
            <a:fillRect/>
          </a:stretch>
        </p:blipFill>
        <p:spPr>
          <a:xfrm>
            <a:off x="3048000" y="2389177"/>
            <a:ext cx="6096000" cy="3174473"/>
          </a:xfrm>
          <a:prstGeom prst="rect">
            <a:avLst/>
          </a:prstGeom>
        </p:spPr>
      </p:pic>
      <p:pic>
        <p:nvPicPr>
          <p:cNvPr id="3" name="Audio 2">
            <a:extLst>
              <a:ext uri="{FF2B5EF4-FFF2-40B4-BE49-F238E27FC236}">
                <a16:creationId xmlns:a16="http://schemas.microsoft.com/office/drawing/2014/main" id="{82C76DE2-FB14-982B-81AB-9F207EB03234}"/>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347936921"/>
      </p:ext>
    </p:extLst>
  </p:cSld>
  <p:clrMapOvr>
    <a:masterClrMapping/>
  </p:clrMapOvr>
  <mc:AlternateContent xmlns:mc="http://schemas.openxmlformats.org/markup-compatibility/2006">
    <mc:Choice xmlns:p14="http://schemas.microsoft.com/office/powerpoint/2010/main" Requires="p14">
      <p:transition spd="slow" p14:dur="2000" advTm="56480"/>
    </mc:Choice>
    <mc:Fallback>
      <p:transition spd="slow" advTm="564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AFEECE3-3EFA-C05B-356E-4C4764148A04}"/>
              </a:ext>
            </a:extLst>
          </p:cNvPr>
          <p:cNvGrpSpPr/>
          <p:nvPr/>
        </p:nvGrpSpPr>
        <p:grpSpPr>
          <a:xfrm>
            <a:off x="0" y="1"/>
            <a:ext cx="12192000" cy="1531022"/>
            <a:chOff x="0" y="1"/>
            <a:chExt cx="12192000" cy="1531022"/>
          </a:xfrm>
        </p:grpSpPr>
        <p:sp>
          <p:nvSpPr>
            <p:cNvPr id="5" name="Rectangle 4">
              <a:extLst>
                <a:ext uri="{FF2B5EF4-FFF2-40B4-BE49-F238E27FC236}">
                  <a16:creationId xmlns:a16="http://schemas.microsoft.com/office/drawing/2014/main" id="{3240CF6F-2C65-0CAE-4EFD-8BB330DD3B07}"/>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6" name="Picture 5">
              <a:extLst>
                <a:ext uri="{FF2B5EF4-FFF2-40B4-BE49-F238E27FC236}">
                  <a16:creationId xmlns:a16="http://schemas.microsoft.com/office/drawing/2014/main" id="{E6354874-63F7-DFCB-8379-738F5D0050F5}"/>
                </a:ext>
              </a:extLst>
            </p:cNvPr>
            <p:cNvPicPr>
              <a:picLocks noChangeAspect="1"/>
            </p:cNvPicPr>
            <p:nvPr/>
          </p:nvPicPr>
          <p:blipFill>
            <a:blip r:embed="rId4"/>
            <a:stretch>
              <a:fillRect/>
            </a:stretch>
          </p:blipFill>
          <p:spPr>
            <a:xfrm>
              <a:off x="8645236" y="807800"/>
              <a:ext cx="3546764" cy="723223"/>
            </a:xfrm>
            <a:prstGeom prst="rect">
              <a:avLst/>
            </a:prstGeom>
          </p:spPr>
        </p:pic>
      </p:grpSp>
      <p:sp>
        <p:nvSpPr>
          <p:cNvPr id="9" name="Title 1">
            <a:extLst>
              <a:ext uri="{FF2B5EF4-FFF2-40B4-BE49-F238E27FC236}">
                <a16:creationId xmlns:a16="http://schemas.microsoft.com/office/drawing/2014/main" id="{9156CB18-19C0-3C27-7CC8-B52F828468A5}"/>
              </a:ext>
            </a:extLst>
          </p:cNvPr>
          <p:cNvSpPr txBox="1">
            <a:spLocks/>
          </p:cNvSpPr>
          <p:nvPr/>
        </p:nvSpPr>
        <p:spPr>
          <a:xfrm>
            <a:off x="1310049" y="359927"/>
            <a:ext cx="9571901" cy="856434"/>
          </a:xfrm>
          <a:prstGeom prst="rect">
            <a:avLst/>
          </a:prstGeom>
        </p:spPr>
        <p:txBody>
          <a:bodyPr vert="horz" lIns="91440" tIns="45720" rIns="91440" bIns="45720" rtlCol="0" anchor="t">
            <a:noAutofit/>
          </a:bodyPr>
          <a:lstStyle>
            <a:defPPr>
              <a:defRPr lang="en-US"/>
            </a:defPPr>
            <a:lvl1pPr marL="0" algn="ctr" defTabSz="914400" rtl="0" eaLnBrk="1" latinLnBrk="0" hangingPunct="1">
              <a:lnSpc>
                <a:spcPct val="90000"/>
              </a:lnSpc>
              <a:spcBef>
                <a:spcPct val="0"/>
              </a:spcBef>
              <a:buNone/>
              <a:defRPr sz="60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b="1" dirty="0">
                <a:solidFill>
                  <a:prstClr val="white"/>
                </a:solidFill>
                <a:latin typeface="Aptos Display" panose="02110004020202020204"/>
              </a:rPr>
              <a:t>Label Encoding</a:t>
            </a:r>
            <a:endParaRPr lang="en-US" dirty="0">
              <a:ea typeface="+mj-ea"/>
              <a:cs typeface="+mj-cs"/>
            </a:endParaRPr>
          </a:p>
        </p:txBody>
      </p:sp>
      <p:pic>
        <p:nvPicPr>
          <p:cNvPr id="11" name="Picture 10" descr="A blue line on an orange background&#10;&#10;Description automatically generated">
            <a:extLst>
              <a:ext uri="{FF2B5EF4-FFF2-40B4-BE49-F238E27FC236}">
                <a16:creationId xmlns:a16="http://schemas.microsoft.com/office/drawing/2014/main" id="{90861DEA-7B95-F858-295E-3F7981742F6D}"/>
              </a:ext>
            </a:extLst>
          </p:cNvPr>
          <p:cNvPicPr>
            <a:picLocks noChangeAspect="1"/>
          </p:cNvPicPr>
          <p:nvPr/>
        </p:nvPicPr>
        <p:blipFill>
          <a:blip r:embed="rId5"/>
          <a:stretch>
            <a:fillRect/>
          </a:stretch>
        </p:blipFill>
        <p:spPr>
          <a:xfrm>
            <a:off x="1" y="0"/>
            <a:ext cx="2200228" cy="723223"/>
          </a:xfrm>
          <a:prstGeom prst="rect">
            <a:avLst/>
          </a:prstGeom>
        </p:spPr>
      </p:pic>
      <p:sp>
        <p:nvSpPr>
          <p:cNvPr id="13" name="TextBox 12">
            <a:extLst>
              <a:ext uri="{FF2B5EF4-FFF2-40B4-BE49-F238E27FC236}">
                <a16:creationId xmlns:a16="http://schemas.microsoft.com/office/drawing/2014/main" id="{9C6145E1-919C-50C2-384E-5BCE57835E4C}"/>
              </a:ext>
            </a:extLst>
          </p:cNvPr>
          <p:cNvSpPr txBox="1"/>
          <p:nvPr/>
        </p:nvSpPr>
        <p:spPr>
          <a:xfrm>
            <a:off x="4003508" y="64752"/>
            <a:ext cx="417758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FFFFFF"/>
                </a:solidFill>
              </a:rPr>
              <a:t>Dictionary use cases:</a:t>
            </a:r>
          </a:p>
        </p:txBody>
      </p:sp>
      <p:pic>
        <p:nvPicPr>
          <p:cNvPr id="16" name="Picture 15" descr="A screenshot of a computer program&#10;&#10;Description automatically generated">
            <a:extLst>
              <a:ext uri="{FF2B5EF4-FFF2-40B4-BE49-F238E27FC236}">
                <a16:creationId xmlns:a16="http://schemas.microsoft.com/office/drawing/2014/main" id="{92D12497-9625-4AEE-C855-3295CE1DBAD9}"/>
              </a:ext>
            </a:extLst>
          </p:cNvPr>
          <p:cNvPicPr>
            <a:picLocks noChangeAspect="1"/>
          </p:cNvPicPr>
          <p:nvPr/>
        </p:nvPicPr>
        <p:blipFill>
          <a:blip r:embed="rId6"/>
          <a:stretch>
            <a:fillRect/>
          </a:stretch>
        </p:blipFill>
        <p:spPr>
          <a:xfrm>
            <a:off x="3152928" y="1857703"/>
            <a:ext cx="5886144" cy="4114800"/>
          </a:xfrm>
          <a:prstGeom prst="rect">
            <a:avLst/>
          </a:prstGeom>
        </p:spPr>
      </p:pic>
      <p:pic>
        <p:nvPicPr>
          <p:cNvPr id="18" name="Picture 17">
            <a:extLst>
              <a:ext uri="{FF2B5EF4-FFF2-40B4-BE49-F238E27FC236}">
                <a16:creationId xmlns:a16="http://schemas.microsoft.com/office/drawing/2014/main" id="{DFC7BB58-D947-C535-2C95-CCC059F6C41A}"/>
              </a:ext>
            </a:extLst>
          </p:cNvPr>
          <p:cNvPicPr>
            <a:picLocks noChangeAspect="1"/>
          </p:cNvPicPr>
          <p:nvPr/>
        </p:nvPicPr>
        <p:blipFill>
          <a:blip r:embed="rId7"/>
          <a:stretch>
            <a:fillRect/>
          </a:stretch>
        </p:blipFill>
        <p:spPr>
          <a:xfrm rot="7200000">
            <a:off x="8795306" y="4376170"/>
            <a:ext cx="330638" cy="194113"/>
          </a:xfrm>
          <a:prstGeom prst="rect">
            <a:avLst/>
          </a:prstGeom>
        </p:spPr>
      </p:pic>
      <p:sp>
        <p:nvSpPr>
          <p:cNvPr id="20" name="TextBox 19">
            <a:extLst>
              <a:ext uri="{FF2B5EF4-FFF2-40B4-BE49-F238E27FC236}">
                <a16:creationId xmlns:a16="http://schemas.microsoft.com/office/drawing/2014/main" id="{FC596981-E666-575F-91A6-13AD50073BB5}"/>
              </a:ext>
            </a:extLst>
          </p:cNvPr>
          <p:cNvSpPr txBox="1"/>
          <p:nvPr/>
        </p:nvSpPr>
        <p:spPr>
          <a:xfrm>
            <a:off x="9127302" y="4198821"/>
            <a:ext cx="30740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We will discuss for loops in a future video, no need to understand this </a:t>
            </a:r>
            <a:r>
              <a:rPr lang="en-US" sz="1200"/>
              <a:t>completely now.</a:t>
            </a:r>
            <a:endParaRPr lang="en-US" sz="1200" dirty="0"/>
          </a:p>
        </p:txBody>
      </p:sp>
      <p:pic>
        <p:nvPicPr>
          <p:cNvPr id="3" name="Audio 2">
            <a:extLst>
              <a:ext uri="{FF2B5EF4-FFF2-40B4-BE49-F238E27FC236}">
                <a16:creationId xmlns:a16="http://schemas.microsoft.com/office/drawing/2014/main" id="{8503EE92-0E71-3CF2-04F6-B26CB6CB50BC}"/>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920794544"/>
      </p:ext>
    </p:extLst>
  </p:cSld>
  <p:clrMapOvr>
    <a:masterClrMapping/>
  </p:clrMapOvr>
  <mc:AlternateContent xmlns:mc="http://schemas.openxmlformats.org/markup-compatibility/2006">
    <mc:Choice xmlns:p14="http://schemas.microsoft.com/office/powerpoint/2010/main" Requires="p14">
      <p:transition spd="slow" p14:dur="2000" advTm="42620"/>
    </mc:Choice>
    <mc:Fallback>
      <p:transition spd="slow" advTm="426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304BD1-2C64-1E46-1095-EBF2B642D5F3}"/>
              </a:ext>
            </a:extLst>
          </p:cNvPr>
          <p:cNvGrpSpPr/>
          <p:nvPr/>
        </p:nvGrpSpPr>
        <p:grpSpPr>
          <a:xfrm>
            <a:off x="688996" y="1050175"/>
            <a:ext cx="4759200" cy="4759200"/>
            <a:chOff x="688996" y="1050175"/>
            <a:chExt cx="4759200" cy="4759200"/>
          </a:xfrm>
        </p:grpSpPr>
        <p:sp>
          <p:nvSpPr>
            <p:cNvPr id="6" name="Oval 5">
              <a:extLst>
                <a:ext uri="{FF2B5EF4-FFF2-40B4-BE49-F238E27FC236}">
                  <a16:creationId xmlns:a16="http://schemas.microsoft.com/office/drawing/2014/main" id="{61AB21C2-C324-DDFA-9521-72BE8E26AD9D}"/>
                </a:ext>
              </a:extLst>
            </p:cNvPr>
            <p:cNvSpPr>
              <a:spLocks noChangeAspect="1"/>
            </p:cNvSpPr>
            <p:nvPr/>
          </p:nvSpPr>
          <p:spPr>
            <a:xfrm>
              <a:off x="688996" y="1050175"/>
              <a:ext cx="4759200" cy="475920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Oval 6">
              <a:extLst>
                <a:ext uri="{FF2B5EF4-FFF2-40B4-BE49-F238E27FC236}">
                  <a16:creationId xmlns:a16="http://schemas.microsoft.com/office/drawing/2014/main" id="{DC931C00-D8A6-857E-0249-B2F07FF01EC5}"/>
                </a:ext>
              </a:extLst>
            </p:cNvPr>
            <p:cNvSpPr/>
            <p:nvPr/>
          </p:nvSpPr>
          <p:spPr>
            <a:xfrm>
              <a:off x="975868" y="4548530"/>
              <a:ext cx="1080000" cy="1080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5" name="Title 1">
            <a:extLst>
              <a:ext uri="{FF2B5EF4-FFF2-40B4-BE49-F238E27FC236}">
                <a16:creationId xmlns:a16="http://schemas.microsoft.com/office/drawing/2014/main" id="{B7562FBD-F6E1-3A3C-4D53-B5887AC7FB9B}"/>
              </a:ext>
            </a:extLst>
          </p:cNvPr>
          <p:cNvSpPr txBox="1">
            <a:spLocks/>
          </p:cNvSpPr>
          <p:nvPr/>
        </p:nvSpPr>
        <p:spPr>
          <a:xfrm>
            <a:off x="1183376" y="2296360"/>
            <a:ext cx="3770440" cy="2265275"/>
          </a:xfrm>
          <a:prstGeom prst="rect">
            <a:avLst/>
          </a:prstGeom>
        </p:spPr>
        <p:txBody>
          <a:bodyPr vert="horz" lIns="91440" tIns="45720" rIns="91440" bIns="45720" rtlCol="0" anchor="ctr">
            <a:norm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a:ln>
                  <a:noFill/>
                </a:ln>
                <a:solidFill>
                  <a:srgbClr val="FFFFFF"/>
                </a:solidFill>
                <a:effectLst/>
                <a:uLnTx/>
                <a:uFillTx/>
                <a:latin typeface="Aptos Display" panose="02110004020202020204"/>
                <a:ea typeface="+mj-ea"/>
                <a:cs typeface="+mj-cs"/>
              </a:rPr>
              <a:t>Challenge Yourself</a:t>
            </a:r>
          </a:p>
        </p:txBody>
      </p:sp>
      <p:pic>
        <p:nvPicPr>
          <p:cNvPr id="2" name="Picture 1" descr="A screenshot of a computer code&#10;&#10;Description automatically generated">
            <a:extLst>
              <a:ext uri="{FF2B5EF4-FFF2-40B4-BE49-F238E27FC236}">
                <a16:creationId xmlns:a16="http://schemas.microsoft.com/office/drawing/2014/main" id="{5F0325C0-4913-9B42-787A-4F5AF60D048C}"/>
              </a:ext>
            </a:extLst>
          </p:cNvPr>
          <p:cNvPicPr>
            <a:picLocks noChangeAspect="1"/>
          </p:cNvPicPr>
          <p:nvPr/>
        </p:nvPicPr>
        <p:blipFill>
          <a:blip r:embed="rId4"/>
          <a:stretch>
            <a:fillRect/>
          </a:stretch>
        </p:blipFill>
        <p:spPr>
          <a:xfrm>
            <a:off x="6094004" y="824910"/>
            <a:ext cx="5343525" cy="1771650"/>
          </a:xfrm>
          <a:prstGeom prst="rect">
            <a:avLst/>
          </a:prstGeom>
        </p:spPr>
      </p:pic>
      <p:sp>
        <p:nvSpPr>
          <p:cNvPr id="3" name="TextBox 2">
            <a:extLst>
              <a:ext uri="{FF2B5EF4-FFF2-40B4-BE49-F238E27FC236}">
                <a16:creationId xmlns:a16="http://schemas.microsoft.com/office/drawing/2014/main" id="{291DAB04-1C91-5164-6D07-6AE16D13729C}"/>
              </a:ext>
            </a:extLst>
          </p:cNvPr>
          <p:cNvSpPr txBox="1"/>
          <p:nvPr/>
        </p:nvSpPr>
        <p:spPr>
          <a:xfrm>
            <a:off x="6271846" y="2930769"/>
            <a:ext cx="518842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t>Find the second element in the </a:t>
            </a:r>
            <a:r>
              <a:rPr lang="en-US" dirty="0" err="1"/>
              <a:t>patient_ids</a:t>
            </a:r>
            <a:r>
              <a:rPr lang="en-US" dirty="0"/>
              <a:t> list</a:t>
            </a:r>
          </a:p>
          <a:p>
            <a:pPr marL="342900" indent="-342900">
              <a:buAutoNum type="arabicPeriod"/>
            </a:pPr>
            <a:r>
              <a:rPr lang="en-US" dirty="0"/>
              <a:t>Find the second last element in the </a:t>
            </a:r>
            <a:r>
              <a:rPr lang="en-US" err="1"/>
              <a:t>patient_ids</a:t>
            </a:r>
            <a:r>
              <a:rPr lang="en-US" dirty="0"/>
              <a:t> list</a:t>
            </a:r>
          </a:p>
          <a:p>
            <a:pPr marL="342900" indent="-342900">
              <a:buAutoNum type="arabicPeriod"/>
            </a:pPr>
            <a:r>
              <a:rPr lang="en-US" dirty="0"/>
              <a:t>Create a new list with only the second, third, and fourth patient IDs in it</a:t>
            </a:r>
          </a:p>
          <a:p>
            <a:pPr marL="342900" indent="-342900">
              <a:buAutoNum type="arabicPeriod"/>
            </a:pPr>
            <a:r>
              <a:rPr lang="en-US" dirty="0"/>
              <a:t>Add a new patient ID (106)</a:t>
            </a:r>
          </a:p>
          <a:p>
            <a:pPr marL="342900" indent="-342900">
              <a:buAutoNum type="arabicPeriod"/>
            </a:pPr>
            <a:r>
              <a:rPr lang="en-US" dirty="0"/>
              <a:t>Sort the </a:t>
            </a:r>
            <a:r>
              <a:rPr lang="en-US" dirty="0" err="1"/>
              <a:t>diastolic_bp</a:t>
            </a:r>
            <a:r>
              <a:rPr lang="en-US" dirty="0"/>
              <a:t> list</a:t>
            </a:r>
          </a:p>
          <a:p>
            <a:pPr marL="342900" indent="-342900">
              <a:buAutoNum type="arabicPeriod"/>
            </a:pPr>
            <a:r>
              <a:rPr lang="en-US" dirty="0"/>
              <a:t>Create a dictionary with patient 101's information.</a:t>
            </a:r>
          </a:p>
          <a:p>
            <a:pPr marL="342900" indent="-342900">
              <a:buAutoNum type="arabicPeriod"/>
            </a:pPr>
            <a:r>
              <a:rPr lang="en-US" dirty="0"/>
              <a:t>If you were to use a dictionary to label encode the values in the diagnosis list, what would the dictionary look like?</a:t>
            </a:r>
          </a:p>
        </p:txBody>
      </p:sp>
      <p:pic>
        <p:nvPicPr>
          <p:cNvPr id="9" name="Audio 8">
            <a:extLst>
              <a:ext uri="{FF2B5EF4-FFF2-40B4-BE49-F238E27FC236}">
                <a16:creationId xmlns:a16="http://schemas.microsoft.com/office/drawing/2014/main" id="{17248836-709C-6F93-8E75-51425338F1A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707938713"/>
      </p:ext>
    </p:extLst>
  </p:cSld>
  <p:clrMapOvr>
    <a:masterClrMapping/>
  </p:clrMapOvr>
  <mc:AlternateContent xmlns:mc="http://schemas.openxmlformats.org/markup-compatibility/2006">
    <mc:Choice xmlns:p14="http://schemas.microsoft.com/office/powerpoint/2010/main" Requires="p14">
      <p:transition spd="slow" p14:dur="2000" advTm="12240"/>
    </mc:Choice>
    <mc:Fallback>
      <p:transition spd="slow" advTm="122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305E6B2-0D0D-2A84-83DE-ECC1FE6630F5}"/>
              </a:ext>
            </a:extLst>
          </p:cNvPr>
          <p:cNvGrpSpPr/>
          <p:nvPr/>
        </p:nvGrpSpPr>
        <p:grpSpPr>
          <a:xfrm>
            <a:off x="688996" y="1050175"/>
            <a:ext cx="4759200" cy="4759200"/>
            <a:chOff x="688996" y="1050175"/>
            <a:chExt cx="4759200" cy="4759200"/>
          </a:xfrm>
        </p:grpSpPr>
        <p:sp>
          <p:nvSpPr>
            <p:cNvPr id="6" name="Oval 5">
              <a:extLst>
                <a:ext uri="{FF2B5EF4-FFF2-40B4-BE49-F238E27FC236}">
                  <a16:creationId xmlns:a16="http://schemas.microsoft.com/office/drawing/2014/main" id="{CFCBAA90-93BE-A353-223F-1B414F5747F0}"/>
                </a:ext>
              </a:extLst>
            </p:cNvPr>
            <p:cNvSpPr>
              <a:spLocks noChangeAspect="1"/>
            </p:cNvSpPr>
            <p:nvPr/>
          </p:nvSpPr>
          <p:spPr>
            <a:xfrm>
              <a:off x="688996" y="1050175"/>
              <a:ext cx="4759200" cy="475920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Oval 6">
              <a:extLst>
                <a:ext uri="{FF2B5EF4-FFF2-40B4-BE49-F238E27FC236}">
                  <a16:creationId xmlns:a16="http://schemas.microsoft.com/office/drawing/2014/main" id="{688B0B6F-FBD7-46DB-B187-98A03CE69CB0}"/>
                </a:ext>
              </a:extLst>
            </p:cNvPr>
            <p:cNvSpPr/>
            <p:nvPr/>
          </p:nvSpPr>
          <p:spPr>
            <a:xfrm>
              <a:off x="975868" y="4548530"/>
              <a:ext cx="1080000" cy="1080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pic>
        <p:nvPicPr>
          <p:cNvPr id="5" name="Graphic 6" descr="CheckList outline">
            <a:extLst>
              <a:ext uri="{FF2B5EF4-FFF2-40B4-BE49-F238E27FC236}">
                <a16:creationId xmlns:a16="http://schemas.microsoft.com/office/drawing/2014/main" id="{160F80EE-14A0-78EA-FC74-CC0FCF94E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28596" y="1988997"/>
            <a:ext cx="2880000" cy="2880000"/>
          </a:xfrm>
          <a:prstGeom prst="rect">
            <a:avLst/>
          </a:prstGeom>
        </p:spPr>
      </p:pic>
      <p:pic>
        <p:nvPicPr>
          <p:cNvPr id="12" name="Picture 11">
            <a:extLst>
              <a:ext uri="{FF2B5EF4-FFF2-40B4-BE49-F238E27FC236}">
                <a16:creationId xmlns:a16="http://schemas.microsoft.com/office/drawing/2014/main" id="{C1F127D7-040F-95ED-8510-32ACBF21CF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8250" y="355421"/>
            <a:ext cx="4594754" cy="6147157"/>
          </a:xfrm>
          <a:prstGeom prst="rect">
            <a:avLst/>
          </a:prstGeom>
        </p:spPr>
      </p:pic>
      <p:pic>
        <p:nvPicPr>
          <p:cNvPr id="3" name="Audio 2">
            <a:extLst>
              <a:ext uri="{FF2B5EF4-FFF2-40B4-BE49-F238E27FC236}">
                <a16:creationId xmlns:a16="http://schemas.microsoft.com/office/drawing/2014/main" id="{1AE119FE-2C3A-5ABD-A03C-ED33D40F91F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050956588"/>
      </p:ext>
    </p:extLst>
  </p:cSld>
  <p:clrMapOvr>
    <a:masterClrMapping/>
  </p:clrMapOvr>
  <mc:AlternateContent xmlns:mc="http://schemas.openxmlformats.org/markup-compatibility/2006">
    <mc:Choice xmlns:p14="http://schemas.microsoft.com/office/powerpoint/2010/main" Requires="p14">
      <p:transition spd="slow" p14:dur="2000" advTm="7660"/>
    </mc:Choice>
    <mc:Fallback>
      <p:transition spd="slow" advTm="76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538</Words>
  <Application>Microsoft Macintosh PowerPoint</Application>
  <PresentationFormat>Widescreen</PresentationFormat>
  <Paragraphs>38</Paragraphs>
  <Slides>10</Slides>
  <Notes>5</Notes>
  <HiddenSlides>0</HiddenSlides>
  <MMClips>10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Lists &amp; Dictionaries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Fogel, Antigone</cp:lastModifiedBy>
  <cp:revision>102</cp:revision>
  <dcterms:created xsi:type="dcterms:W3CDTF">2024-12-03T09:38:19Z</dcterms:created>
  <dcterms:modified xsi:type="dcterms:W3CDTF">2024-12-23T14:57:15Z</dcterms:modified>
</cp:coreProperties>
</file>