
<file path=[Content_Types].xml><?xml version="1.0" encoding="utf-8"?>
<Types xmlns="http://schemas.openxmlformats.org/package/2006/content-types">
  <Default Extension="gif" ContentType="image/gif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3" r:id="rId3"/>
    <p:sldId id="274" r:id="rId4"/>
    <p:sldId id="275" r:id="rId5"/>
    <p:sldId id="276" r:id="rId6"/>
    <p:sldId id="277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EAC618-55D6-0544-BA35-11CBAFB92E20}" v="73" dt="2024-12-23T15:20:55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>
        <p:scale>
          <a:sx n="117" d="100"/>
          <a:sy n="117" d="100"/>
        </p:scale>
        <p:origin x="6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gel, Antigone" userId="S::af2323@ic.ac.uk::f9a0a84f-3cae-4e0b-b884-bfab7912042b" providerId="AD" clId="Web-{E94D3B92-1EB7-8EAD-3FED-7C3D2FEA4D45}"/>
    <pc:docChg chg="addSld delSld modSld">
      <pc:chgData name="Fogel, Antigone" userId="S::af2323@ic.ac.uk::f9a0a84f-3cae-4e0b-b884-bfab7912042b" providerId="AD" clId="Web-{E94D3B92-1EB7-8EAD-3FED-7C3D2FEA4D45}" dt="2024-12-10T17:10:58.523" v="1322"/>
      <pc:docMkLst>
        <pc:docMk/>
      </pc:docMkLst>
      <pc:sldChg chg="del">
        <pc:chgData name="Fogel, Antigone" userId="S::af2323@ic.ac.uk::f9a0a84f-3cae-4e0b-b884-bfab7912042b" providerId="AD" clId="Web-{E94D3B92-1EB7-8EAD-3FED-7C3D2FEA4D45}" dt="2024-12-10T16:13:26.283" v="1085"/>
        <pc:sldMkLst>
          <pc:docMk/>
          <pc:sldMk cId="1157796821" sldId="258"/>
        </pc:sldMkLst>
      </pc:sldChg>
      <pc:sldChg chg="del">
        <pc:chgData name="Fogel, Antigone" userId="S::af2323@ic.ac.uk::f9a0a84f-3cae-4e0b-b884-bfab7912042b" providerId="AD" clId="Web-{E94D3B92-1EB7-8EAD-3FED-7C3D2FEA4D45}" dt="2024-12-10T14:28:50.544" v="698"/>
        <pc:sldMkLst>
          <pc:docMk/>
          <pc:sldMk cId="2108941665" sldId="259"/>
        </pc:sldMkLst>
      </pc:sldChg>
      <pc:sldChg chg="del">
        <pc:chgData name="Fogel, Antigone" userId="S::af2323@ic.ac.uk::f9a0a84f-3cae-4e0b-b884-bfab7912042b" providerId="AD" clId="Web-{E94D3B92-1EB7-8EAD-3FED-7C3D2FEA4D45}" dt="2024-12-10T16:13:45.299" v="1098"/>
        <pc:sldMkLst>
          <pc:docMk/>
          <pc:sldMk cId="3363013727" sldId="267"/>
        </pc:sldMkLst>
      </pc:sldChg>
      <pc:sldChg chg="add del">
        <pc:chgData name="Fogel, Antigone" userId="S::af2323@ic.ac.uk::f9a0a84f-3cae-4e0b-b884-bfab7912042b" providerId="AD" clId="Web-{E94D3B92-1EB7-8EAD-3FED-7C3D2FEA4D45}" dt="2024-12-10T13:57:24.040" v="271"/>
        <pc:sldMkLst>
          <pc:docMk/>
          <pc:sldMk cId="1454990669" sldId="270"/>
        </pc:sldMkLst>
      </pc:sldChg>
      <pc:sldChg chg="addSp modSp">
        <pc:chgData name="Fogel, Antigone" userId="S::af2323@ic.ac.uk::f9a0a84f-3cae-4e0b-b884-bfab7912042b" providerId="AD" clId="Web-{E94D3B92-1EB7-8EAD-3FED-7C3D2FEA4D45}" dt="2024-12-10T15:54:44.709" v="885" actId="20577"/>
        <pc:sldMkLst>
          <pc:docMk/>
          <pc:sldMk cId="3707938713" sldId="271"/>
        </pc:sldMkLst>
        <pc:spChg chg="add mod">
          <ac:chgData name="Fogel, Antigone" userId="S::af2323@ic.ac.uk::f9a0a84f-3cae-4e0b-b884-bfab7912042b" providerId="AD" clId="Web-{E94D3B92-1EB7-8EAD-3FED-7C3D2FEA4D45}" dt="2024-12-10T15:54:44.709" v="885" actId="20577"/>
          <ac:spMkLst>
            <pc:docMk/>
            <pc:sldMk cId="3707938713" sldId="271"/>
            <ac:spMk id="2" creationId="{873CB07D-2068-E873-93D3-7EAF74694BDC}"/>
          </ac:spMkLst>
        </pc:spChg>
      </pc:sldChg>
      <pc:sldChg chg="addSp modSp">
        <pc:chgData name="Fogel, Antigone" userId="S::af2323@ic.ac.uk::f9a0a84f-3cae-4e0b-b884-bfab7912042b" providerId="AD" clId="Web-{E94D3B92-1EB7-8EAD-3FED-7C3D2FEA4D45}" dt="2024-12-10T16:35:00.988" v="1314" actId="20577"/>
        <pc:sldMkLst>
          <pc:docMk/>
          <pc:sldMk cId="2050956588" sldId="272"/>
        </pc:sldMkLst>
        <pc:spChg chg="add mod">
          <ac:chgData name="Fogel, Antigone" userId="S::af2323@ic.ac.uk::f9a0a84f-3cae-4e0b-b884-bfab7912042b" providerId="AD" clId="Web-{E94D3B92-1EB7-8EAD-3FED-7C3D2FEA4D45}" dt="2024-12-10T16:35:00.988" v="1314" actId="20577"/>
          <ac:spMkLst>
            <pc:docMk/>
            <pc:sldMk cId="2050956588" sldId="272"/>
            <ac:spMk id="3" creationId="{95669819-73E3-82E8-B49D-56F003CA6FC0}"/>
          </ac:spMkLst>
        </pc:spChg>
        <pc:spChg chg="add mod">
          <ac:chgData name="Fogel, Antigone" userId="S::af2323@ic.ac.uk::f9a0a84f-3cae-4e0b-b884-bfab7912042b" providerId="AD" clId="Web-{E94D3B92-1EB7-8EAD-3FED-7C3D2FEA4D45}" dt="2024-12-10T16:13:42.049" v="1097" actId="1076"/>
          <ac:spMkLst>
            <pc:docMk/>
            <pc:sldMk cId="2050956588" sldId="272"/>
            <ac:spMk id="11" creationId="{FDE37AA1-37ED-6F8C-1966-A4E3085EB64F}"/>
          </ac:spMkLst>
        </pc:spChg>
        <pc:picChg chg="add mod">
          <ac:chgData name="Fogel, Antigone" userId="S::af2323@ic.ac.uk::f9a0a84f-3cae-4e0b-b884-bfab7912042b" providerId="AD" clId="Web-{E94D3B92-1EB7-8EAD-3FED-7C3D2FEA4D45}" dt="2024-12-10T16:13:42.033" v="1094" actId="1076"/>
          <ac:picMkLst>
            <pc:docMk/>
            <pc:sldMk cId="2050956588" sldId="272"/>
            <ac:picMk id="2" creationId="{6D9D3006-4F91-0C24-9C71-5D71C1269652}"/>
          </ac:picMkLst>
        </pc:picChg>
        <pc:picChg chg="add mod">
          <ac:chgData name="Fogel, Antigone" userId="S::af2323@ic.ac.uk::f9a0a84f-3cae-4e0b-b884-bfab7912042b" providerId="AD" clId="Web-{E94D3B92-1EB7-8EAD-3FED-7C3D2FEA4D45}" dt="2024-12-10T16:13:42.049" v="1096" actId="1076"/>
          <ac:picMkLst>
            <pc:docMk/>
            <pc:sldMk cId="2050956588" sldId="272"/>
            <ac:picMk id="9" creationId="{1C62A094-C340-6426-A652-EB3783771858}"/>
          </ac:picMkLst>
        </pc:picChg>
      </pc:sldChg>
      <pc:sldChg chg="addSp delSp modSp">
        <pc:chgData name="Fogel, Antigone" userId="S::af2323@ic.ac.uk::f9a0a84f-3cae-4e0b-b884-bfab7912042b" providerId="AD" clId="Web-{E94D3B92-1EB7-8EAD-3FED-7C3D2FEA4D45}" dt="2024-12-10T12:18:27.472" v="112"/>
        <pc:sldMkLst>
          <pc:docMk/>
          <pc:sldMk cId="3070010929" sldId="274"/>
        </pc:sldMkLst>
        <pc:spChg chg="add mod">
          <ac:chgData name="Fogel, Antigone" userId="S::af2323@ic.ac.uk::f9a0a84f-3cae-4e0b-b884-bfab7912042b" providerId="AD" clId="Web-{E94D3B92-1EB7-8EAD-3FED-7C3D2FEA4D45}" dt="2024-12-10T12:14:57.418" v="6" actId="20577"/>
          <ac:spMkLst>
            <pc:docMk/>
            <pc:sldMk cId="3070010929" sldId="274"/>
            <ac:spMk id="9" creationId="{AFF7CE4E-8D01-A4C4-1E0B-ED6ECA0FA36C}"/>
          </ac:spMkLst>
        </pc:spChg>
        <pc:spChg chg="add mod">
          <ac:chgData name="Fogel, Antigone" userId="S::af2323@ic.ac.uk::f9a0a84f-3cae-4e0b-b884-bfab7912042b" providerId="AD" clId="Web-{E94D3B92-1EB7-8EAD-3FED-7C3D2FEA4D45}" dt="2024-12-10T12:16:51.391" v="66" actId="20577"/>
          <ac:spMkLst>
            <pc:docMk/>
            <pc:sldMk cId="3070010929" sldId="274"/>
            <ac:spMk id="11" creationId="{65482FD5-7075-BFC8-F9F3-93026BC9E499}"/>
          </ac:spMkLst>
        </pc:spChg>
        <pc:grpChg chg="add">
          <ac:chgData name="Fogel, Antigone" userId="S::af2323@ic.ac.uk::f9a0a84f-3cae-4e0b-b884-bfab7912042b" providerId="AD" clId="Web-{E94D3B92-1EB7-8EAD-3FED-7C3D2FEA4D45}" dt="2024-12-10T12:14:35.761" v="0"/>
          <ac:grpSpMkLst>
            <pc:docMk/>
            <pc:sldMk cId="3070010929" sldId="274"/>
            <ac:grpSpMk id="5" creationId="{4109CA92-F263-CBC4-7CB3-975A71F54789}"/>
          </ac:grpSpMkLst>
        </pc:grpChg>
        <pc:picChg chg="add">
          <ac:chgData name="Fogel, Antigone" userId="S::af2323@ic.ac.uk::f9a0a84f-3cae-4e0b-b884-bfab7912042b" providerId="AD" clId="Web-{E94D3B92-1EB7-8EAD-3FED-7C3D2FEA4D45}" dt="2024-12-10T12:14:35.776" v="1"/>
          <ac:picMkLst>
            <pc:docMk/>
            <pc:sldMk cId="3070010929" sldId="274"/>
            <ac:picMk id="7" creationId="{87D5606C-E92F-E209-D509-6AE9998628A0}"/>
          </ac:picMkLst>
        </pc:picChg>
        <pc:picChg chg="add mod">
          <ac:chgData name="Fogel, Antigone" userId="S::af2323@ic.ac.uk::f9a0a84f-3cae-4e0b-b884-bfab7912042b" providerId="AD" clId="Web-{E94D3B92-1EB7-8EAD-3FED-7C3D2FEA4D45}" dt="2024-12-10T12:17:02.485" v="69" actId="1076"/>
          <ac:picMkLst>
            <pc:docMk/>
            <pc:sldMk cId="3070010929" sldId="274"/>
            <ac:picMk id="12" creationId="{10A54B4F-07D9-B017-2A2A-9259F9351B58}"/>
          </ac:picMkLst>
        </pc:picChg>
      </pc:sldChg>
      <pc:sldChg chg="addSp delSp modSp new">
        <pc:chgData name="Fogel, Antigone" userId="S::af2323@ic.ac.uk::f9a0a84f-3cae-4e0b-b884-bfab7912042b" providerId="AD" clId="Web-{E94D3B92-1EB7-8EAD-3FED-7C3D2FEA4D45}" dt="2024-12-10T16:20:36.643" v="1308" actId="1076"/>
        <pc:sldMkLst>
          <pc:docMk/>
          <pc:sldMk cId="1646722267" sldId="275"/>
        </pc:sldMkLst>
        <pc:spChg chg="add mod">
          <ac:chgData name="Fogel, Antigone" userId="S::af2323@ic.ac.uk::f9a0a84f-3cae-4e0b-b884-bfab7912042b" providerId="AD" clId="Web-{E94D3B92-1EB7-8EAD-3FED-7C3D2FEA4D45}" dt="2024-12-10T16:15:31.147" v="1225" actId="1076"/>
          <ac:spMkLst>
            <pc:docMk/>
            <pc:sldMk cId="1646722267" sldId="275"/>
            <ac:spMk id="3" creationId="{9F6F1F16-2FA6-FE91-3E27-78106D2C3DD1}"/>
          </ac:spMkLst>
        </pc:spChg>
        <pc:spChg chg="add mod">
          <ac:chgData name="Fogel, Antigone" userId="S::af2323@ic.ac.uk::f9a0a84f-3cae-4e0b-b884-bfab7912042b" providerId="AD" clId="Web-{E94D3B92-1EB7-8EAD-3FED-7C3D2FEA4D45}" dt="2024-12-10T12:19:48.381" v="129" actId="20577"/>
          <ac:spMkLst>
            <pc:docMk/>
            <pc:sldMk cId="1646722267" sldId="275"/>
            <ac:spMk id="12" creationId="{F5C252F1-E5BD-B0C1-0EF1-A3DC18B12C20}"/>
          </ac:spMkLst>
        </pc:spChg>
        <pc:spChg chg="add mod">
          <ac:chgData name="Fogel, Antigone" userId="S::af2323@ic.ac.uk::f9a0a84f-3cae-4e0b-b884-bfab7912042b" providerId="AD" clId="Web-{E94D3B92-1EB7-8EAD-3FED-7C3D2FEA4D45}" dt="2024-12-10T16:18:17.669" v="1294" actId="20577"/>
          <ac:spMkLst>
            <pc:docMk/>
            <pc:sldMk cId="1646722267" sldId="275"/>
            <ac:spMk id="14" creationId="{FBD068AC-9FFB-F28D-4111-DD0CC13EC836}"/>
          </ac:spMkLst>
        </pc:spChg>
        <pc:spChg chg="add mod">
          <ac:chgData name="Fogel, Antigone" userId="S::af2323@ic.ac.uk::f9a0a84f-3cae-4e0b-b884-bfab7912042b" providerId="AD" clId="Web-{E94D3B92-1EB7-8EAD-3FED-7C3D2FEA4D45}" dt="2024-12-10T16:18:47.748" v="1296" actId="1076"/>
          <ac:spMkLst>
            <pc:docMk/>
            <pc:sldMk cId="1646722267" sldId="275"/>
            <ac:spMk id="17" creationId="{D9589092-F885-B992-5FB0-D483F12C466F}"/>
          </ac:spMkLst>
        </pc:spChg>
        <pc:spChg chg="add mod">
          <ac:chgData name="Fogel, Antigone" userId="S::af2323@ic.ac.uk::f9a0a84f-3cae-4e0b-b884-bfab7912042b" providerId="AD" clId="Web-{E94D3B92-1EB7-8EAD-3FED-7C3D2FEA4D45}" dt="2024-12-10T16:15:31.194" v="1228" actId="1076"/>
          <ac:spMkLst>
            <pc:docMk/>
            <pc:sldMk cId="1646722267" sldId="275"/>
            <ac:spMk id="19" creationId="{3337266E-B195-C6C4-69A8-F390F5278AA8}"/>
          </ac:spMkLst>
        </pc:spChg>
        <pc:spChg chg="add mod">
          <ac:chgData name="Fogel, Antigone" userId="S::af2323@ic.ac.uk::f9a0a84f-3cae-4e0b-b884-bfab7912042b" providerId="AD" clId="Web-{E94D3B92-1EB7-8EAD-3FED-7C3D2FEA4D45}" dt="2024-12-10T16:15:31.194" v="1229" actId="1076"/>
          <ac:spMkLst>
            <pc:docMk/>
            <pc:sldMk cId="1646722267" sldId="275"/>
            <ac:spMk id="20" creationId="{065EE699-E85E-5198-D799-8D89549718C9}"/>
          </ac:spMkLst>
        </pc:spChg>
        <pc:spChg chg="add mod">
          <ac:chgData name="Fogel, Antigone" userId="S::af2323@ic.ac.uk::f9a0a84f-3cae-4e0b-b884-bfab7912042b" providerId="AD" clId="Web-{E94D3B92-1EB7-8EAD-3FED-7C3D2FEA4D45}" dt="2024-12-10T16:15:31.210" v="1230" actId="1076"/>
          <ac:spMkLst>
            <pc:docMk/>
            <pc:sldMk cId="1646722267" sldId="275"/>
            <ac:spMk id="21" creationId="{FF7BBD45-B551-A57D-07F9-62B76867D48B}"/>
          </ac:spMkLst>
        </pc:spChg>
        <pc:spChg chg="add mod">
          <ac:chgData name="Fogel, Antigone" userId="S::af2323@ic.ac.uk::f9a0a84f-3cae-4e0b-b884-bfab7912042b" providerId="AD" clId="Web-{E94D3B92-1EB7-8EAD-3FED-7C3D2FEA4D45}" dt="2024-12-10T16:15:31.225" v="1231" actId="1076"/>
          <ac:spMkLst>
            <pc:docMk/>
            <pc:sldMk cId="1646722267" sldId="275"/>
            <ac:spMk id="22" creationId="{554E8EEF-70A0-229F-2A66-5DDAC938EB8C}"/>
          </ac:spMkLst>
        </pc:spChg>
        <pc:spChg chg="add mod">
          <ac:chgData name="Fogel, Antigone" userId="S::af2323@ic.ac.uk::f9a0a84f-3cae-4e0b-b884-bfab7912042b" providerId="AD" clId="Web-{E94D3B92-1EB7-8EAD-3FED-7C3D2FEA4D45}" dt="2024-12-10T16:15:30.850" v="1206" actId="1076"/>
          <ac:spMkLst>
            <pc:docMk/>
            <pc:sldMk cId="1646722267" sldId="275"/>
            <ac:spMk id="24" creationId="{BCA1CFE0-1708-8D98-CBFA-E9CCCF17FBA5}"/>
          </ac:spMkLst>
        </pc:spChg>
        <pc:spChg chg="add mod">
          <ac:chgData name="Fogel, Antigone" userId="S::af2323@ic.ac.uk::f9a0a84f-3cae-4e0b-b884-bfab7912042b" providerId="AD" clId="Web-{E94D3B92-1EB7-8EAD-3FED-7C3D2FEA4D45}" dt="2024-12-10T16:15:30.928" v="1211" actId="1076"/>
          <ac:spMkLst>
            <pc:docMk/>
            <pc:sldMk cId="1646722267" sldId="275"/>
            <ac:spMk id="30" creationId="{5FA05269-2629-BB31-D580-ABF8A24B610C}"/>
          </ac:spMkLst>
        </pc:spChg>
        <pc:spChg chg="add mod">
          <ac:chgData name="Fogel, Antigone" userId="S::af2323@ic.ac.uk::f9a0a84f-3cae-4e0b-b884-bfab7912042b" providerId="AD" clId="Web-{E94D3B92-1EB7-8EAD-3FED-7C3D2FEA4D45}" dt="2024-12-10T16:15:30.944" v="1212" actId="1076"/>
          <ac:spMkLst>
            <pc:docMk/>
            <pc:sldMk cId="1646722267" sldId="275"/>
            <ac:spMk id="31" creationId="{A67126A3-42F9-C7D6-A75A-568AA027BF09}"/>
          </ac:spMkLst>
        </pc:spChg>
        <pc:spChg chg="add mod">
          <ac:chgData name="Fogel, Antigone" userId="S::af2323@ic.ac.uk::f9a0a84f-3cae-4e0b-b884-bfab7912042b" providerId="AD" clId="Web-{E94D3B92-1EB7-8EAD-3FED-7C3D2FEA4D45}" dt="2024-12-10T16:20:36.643" v="1308" actId="1076"/>
          <ac:spMkLst>
            <pc:docMk/>
            <pc:sldMk cId="1646722267" sldId="275"/>
            <ac:spMk id="35" creationId="{18A395D2-3623-E5CA-AEDB-46C6833FAB3E}"/>
          </ac:spMkLst>
        </pc:spChg>
        <pc:spChg chg="add mod">
          <ac:chgData name="Fogel, Antigone" userId="S::af2323@ic.ac.uk::f9a0a84f-3cae-4e0b-b884-bfab7912042b" providerId="AD" clId="Web-{E94D3B92-1EB7-8EAD-3FED-7C3D2FEA4D45}" dt="2024-12-10T16:20:14.892" v="1305" actId="1076"/>
          <ac:spMkLst>
            <pc:docMk/>
            <pc:sldMk cId="1646722267" sldId="275"/>
            <ac:spMk id="36" creationId="{39B07166-3DC2-B039-C985-AD934CE8FA5C}"/>
          </ac:spMkLst>
        </pc:spChg>
        <pc:spChg chg="add mod">
          <ac:chgData name="Fogel, Antigone" userId="S::af2323@ic.ac.uk::f9a0a84f-3cae-4e0b-b884-bfab7912042b" providerId="AD" clId="Web-{E94D3B92-1EB7-8EAD-3FED-7C3D2FEA4D45}" dt="2024-12-10T16:15:31.053" v="1219" actId="1076"/>
          <ac:spMkLst>
            <pc:docMk/>
            <pc:sldMk cId="1646722267" sldId="275"/>
            <ac:spMk id="38" creationId="{B376FA4D-AFD7-72BE-C748-495B9182C015}"/>
          </ac:spMkLst>
        </pc:spChg>
        <pc:spChg chg="add mod">
          <ac:chgData name="Fogel, Antigone" userId="S::af2323@ic.ac.uk::f9a0a84f-3cae-4e0b-b884-bfab7912042b" providerId="AD" clId="Web-{E94D3B92-1EB7-8EAD-3FED-7C3D2FEA4D45}" dt="2024-12-10T16:15:31.069" v="1220" actId="1076"/>
          <ac:spMkLst>
            <pc:docMk/>
            <pc:sldMk cId="1646722267" sldId="275"/>
            <ac:spMk id="39" creationId="{8EC7F5C5-BB61-E4DB-2245-313F7F53BC21}"/>
          </ac:spMkLst>
        </pc:spChg>
        <pc:spChg chg="add mod">
          <ac:chgData name="Fogel, Antigone" userId="S::af2323@ic.ac.uk::f9a0a84f-3cae-4e0b-b884-bfab7912042b" providerId="AD" clId="Web-{E94D3B92-1EB7-8EAD-3FED-7C3D2FEA4D45}" dt="2024-12-10T16:20:01.267" v="1304" actId="14100"/>
          <ac:spMkLst>
            <pc:docMk/>
            <pc:sldMk cId="1646722267" sldId="275"/>
            <ac:spMk id="40" creationId="{84B77430-B815-112C-A24E-6CCE9C039E5A}"/>
          </ac:spMkLst>
        </pc:spChg>
        <pc:grpChg chg="add">
          <ac:chgData name="Fogel, Antigone" userId="S::af2323@ic.ac.uk::f9a0a84f-3cae-4e0b-b884-bfab7912042b" providerId="AD" clId="Web-{E94D3B92-1EB7-8EAD-3FED-7C3D2FEA4D45}" dt="2024-12-10T12:19:30.599" v="118"/>
          <ac:grpSpMkLst>
            <pc:docMk/>
            <pc:sldMk cId="1646722267" sldId="275"/>
            <ac:grpSpMk id="8" creationId="{605B6C85-C5C2-A659-15A2-0AF2A6C9DA47}"/>
          </ac:grpSpMkLst>
        </pc:grpChg>
        <pc:picChg chg="add">
          <ac:chgData name="Fogel, Antigone" userId="S::af2323@ic.ac.uk::f9a0a84f-3cae-4e0b-b884-bfab7912042b" providerId="AD" clId="Web-{E94D3B92-1EB7-8EAD-3FED-7C3D2FEA4D45}" dt="2024-12-10T12:19:30.615" v="119"/>
          <ac:picMkLst>
            <pc:docMk/>
            <pc:sldMk cId="1646722267" sldId="275"/>
            <ac:picMk id="10" creationId="{B5EFB400-9F2C-7022-E6D3-9BCB32932E70}"/>
          </ac:picMkLst>
        </pc:picChg>
        <pc:picChg chg="add mod">
          <ac:chgData name="Fogel, Antigone" userId="S::af2323@ic.ac.uk::f9a0a84f-3cae-4e0b-b884-bfab7912042b" providerId="AD" clId="Web-{E94D3B92-1EB7-8EAD-3FED-7C3D2FEA4D45}" dt="2024-12-10T16:15:31.163" v="1226" actId="1076"/>
          <ac:picMkLst>
            <pc:docMk/>
            <pc:sldMk cId="1646722267" sldId="275"/>
            <ac:picMk id="15" creationId="{38B876D5-3663-ACA6-3220-D13759FF5557}"/>
          </ac:picMkLst>
        </pc:picChg>
        <pc:picChg chg="add mod">
          <ac:chgData name="Fogel, Antigone" userId="S::af2323@ic.ac.uk::f9a0a84f-3cae-4e0b-b884-bfab7912042b" providerId="AD" clId="Web-{E94D3B92-1EB7-8EAD-3FED-7C3D2FEA4D45}" dt="2024-12-10T16:15:31.100" v="1222" actId="1076"/>
          <ac:picMkLst>
            <pc:docMk/>
            <pc:sldMk cId="1646722267" sldId="275"/>
            <ac:picMk id="16" creationId="{8CF57D48-D086-A989-06D4-4CFC2041735F}"/>
          </ac:picMkLst>
        </pc:picChg>
        <pc:picChg chg="add mod">
          <ac:chgData name="Fogel, Antigone" userId="S::af2323@ic.ac.uk::f9a0a84f-3cae-4e0b-b884-bfab7912042b" providerId="AD" clId="Web-{E94D3B92-1EB7-8EAD-3FED-7C3D2FEA4D45}" dt="2024-12-10T16:15:31.178" v="1227" actId="1076"/>
          <ac:picMkLst>
            <pc:docMk/>
            <pc:sldMk cId="1646722267" sldId="275"/>
            <ac:picMk id="18" creationId="{66B18464-5A60-5829-BA56-308E881A78A5}"/>
          </ac:picMkLst>
        </pc:picChg>
        <pc:picChg chg="add mod">
          <ac:chgData name="Fogel, Antigone" userId="S::af2323@ic.ac.uk::f9a0a84f-3cae-4e0b-b884-bfab7912042b" providerId="AD" clId="Web-{E94D3B92-1EB7-8EAD-3FED-7C3D2FEA4D45}" dt="2024-12-10T16:15:30.850" v="1207" actId="1076"/>
          <ac:picMkLst>
            <pc:docMk/>
            <pc:sldMk cId="1646722267" sldId="275"/>
            <ac:picMk id="26" creationId="{E3B3755F-A34C-B434-5793-5D15AF9C68C6}"/>
          </ac:picMkLst>
        </pc:picChg>
        <pc:picChg chg="add mod">
          <ac:chgData name="Fogel, Antigone" userId="S::af2323@ic.ac.uk::f9a0a84f-3cae-4e0b-b884-bfab7912042b" providerId="AD" clId="Web-{E94D3B92-1EB7-8EAD-3FED-7C3D2FEA4D45}" dt="2024-12-10T16:15:30.866" v="1208" actId="1076"/>
          <ac:picMkLst>
            <pc:docMk/>
            <pc:sldMk cId="1646722267" sldId="275"/>
            <ac:picMk id="27" creationId="{ED0D69DA-763D-A2FD-C6DC-136A7D0885D3}"/>
          </ac:picMkLst>
        </pc:picChg>
        <pc:picChg chg="add mod">
          <ac:chgData name="Fogel, Antigone" userId="S::af2323@ic.ac.uk::f9a0a84f-3cae-4e0b-b884-bfab7912042b" providerId="AD" clId="Web-{E94D3B92-1EB7-8EAD-3FED-7C3D2FEA4D45}" dt="2024-12-10T16:15:30.975" v="1213" actId="1076"/>
          <ac:picMkLst>
            <pc:docMk/>
            <pc:sldMk cId="1646722267" sldId="275"/>
            <ac:picMk id="32" creationId="{C3F8DAEF-5E85-B175-039F-6450DD99429D}"/>
          </ac:picMkLst>
        </pc:picChg>
        <pc:picChg chg="add mod">
          <ac:chgData name="Fogel, Antigone" userId="S::af2323@ic.ac.uk::f9a0a84f-3cae-4e0b-b884-bfab7912042b" providerId="AD" clId="Web-{E94D3B92-1EB7-8EAD-3FED-7C3D2FEA4D45}" dt="2024-12-10T16:20:22.814" v="1307" actId="1076"/>
          <ac:picMkLst>
            <pc:docMk/>
            <pc:sldMk cId="1646722267" sldId="275"/>
            <ac:picMk id="33" creationId="{9F8D375A-80F9-0B90-B8F5-B90C6B21BA92}"/>
          </ac:picMkLst>
        </pc:picChg>
        <pc:picChg chg="add mod">
          <ac:chgData name="Fogel, Antigone" userId="S::af2323@ic.ac.uk::f9a0a84f-3cae-4e0b-b884-bfab7912042b" providerId="AD" clId="Web-{E94D3B92-1EB7-8EAD-3FED-7C3D2FEA4D45}" dt="2024-12-10T16:19:19.249" v="1300" actId="1076"/>
          <ac:picMkLst>
            <pc:docMk/>
            <pc:sldMk cId="1646722267" sldId="275"/>
            <ac:picMk id="34" creationId="{8065E24D-4EF6-D25C-8CCC-AC6B7BD372E1}"/>
          </ac:picMkLst>
        </pc:picChg>
        <pc:picChg chg="add mod">
          <ac:chgData name="Fogel, Antigone" userId="S::af2323@ic.ac.uk::f9a0a84f-3cae-4e0b-b884-bfab7912042b" providerId="AD" clId="Web-{E94D3B92-1EB7-8EAD-3FED-7C3D2FEA4D45}" dt="2024-12-10T16:15:31.038" v="1218" actId="1076"/>
          <ac:picMkLst>
            <pc:docMk/>
            <pc:sldMk cId="1646722267" sldId="275"/>
            <ac:picMk id="37" creationId="{EFE9692E-9CF0-7F99-59D9-CFD4497849D7}"/>
          </ac:picMkLst>
        </pc:picChg>
      </pc:sldChg>
      <pc:sldChg chg="addSp delSp modSp new">
        <pc:chgData name="Fogel, Antigone" userId="S::af2323@ic.ac.uk::f9a0a84f-3cae-4e0b-b884-bfab7912042b" providerId="AD" clId="Web-{E94D3B92-1EB7-8EAD-3FED-7C3D2FEA4D45}" dt="2024-12-10T17:10:51.976" v="1320" actId="14100"/>
        <pc:sldMkLst>
          <pc:docMk/>
          <pc:sldMk cId="408381813" sldId="276"/>
        </pc:sldMkLst>
        <pc:spChg chg="add mod">
          <ac:chgData name="Fogel, Antigone" userId="S::af2323@ic.ac.uk::f9a0a84f-3cae-4e0b-b884-bfab7912042b" providerId="AD" clId="Web-{E94D3B92-1EB7-8EAD-3FED-7C3D2FEA4D45}" dt="2024-12-10T17:10:51.976" v="1320" actId="14100"/>
          <ac:spMkLst>
            <pc:docMk/>
            <pc:sldMk cId="408381813" sldId="276"/>
            <ac:spMk id="11" creationId="{BB0C30AD-D84A-388C-BC44-2AC447F4B424}"/>
          </ac:spMkLst>
        </pc:spChg>
        <pc:spChg chg="add mod">
          <ac:chgData name="Fogel, Antigone" userId="S::af2323@ic.ac.uk::f9a0a84f-3cae-4e0b-b884-bfab7912042b" providerId="AD" clId="Web-{E94D3B92-1EB7-8EAD-3FED-7C3D2FEA4D45}" dt="2024-12-10T14:21:04.246" v="622" actId="1076"/>
          <ac:spMkLst>
            <pc:docMk/>
            <pc:sldMk cId="408381813" sldId="276"/>
            <ac:spMk id="16" creationId="{23AAB344-DF2D-4163-E834-C3AAB2B83A90}"/>
          </ac:spMkLst>
        </pc:spChg>
        <pc:spChg chg="add mod">
          <ac:chgData name="Fogel, Antigone" userId="S::af2323@ic.ac.uk::f9a0a84f-3cae-4e0b-b884-bfab7912042b" providerId="AD" clId="Web-{E94D3B92-1EB7-8EAD-3FED-7C3D2FEA4D45}" dt="2024-12-10T14:21:04.246" v="623" actId="1076"/>
          <ac:spMkLst>
            <pc:docMk/>
            <pc:sldMk cId="408381813" sldId="276"/>
            <ac:spMk id="17" creationId="{AEBDE832-020A-986B-A40F-C4C4102A78C3}"/>
          </ac:spMkLst>
        </pc:spChg>
        <pc:grpChg chg="add">
          <ac:chgData name="Fogel, Antigone" userId="S::af2323@ic.ac.uk::f9a0a84f-3cae-4e0b-b884-bfab7912042b" providerId="AD" clId="Web-{E94D3B92-1EB7-8EAD-3FED-7C3D2FEA4D45}" dt="2024-12-10T14:11:08.944" v="568"/>
          <ac:grpSpMkLst>
            <pc:docMk/>
            <pc:sldMk cId="408381813" sldId="276"/>
            <ac:grpSpMk id="7" creationId="{D9431CF6-E9EE-0FA7-3823-75379A6C9B5C}"/>
          </ac:grpSpMkLst>
        </pc:grpChg>
        <pc:picChg chg="add">
          <ac:chgData name="Fogel, Antigone" userId="S::af2323@ic.ac.uk::f9a0a84f-3cae-4e0b-b884-bfab7912042b" providerId="AD" clId="Web-{E94D3B92-1EB7-8EAD-3FED-7C3D2FEA4D45}" dt="2024-12-10T14:11:08.960" v="569"/>
          <ac:picMkLst>
            <pc:docMk/>
            <pc:sldMk cId="408381813" sldId="276"/>
            <ac:picMk id="9" creationId="{0228953D-6207-5E0A-C6E7-6112E3253A46}"/>
          </ac:picMkLst>
        </pc:picChg>
        <pc:picChg chg="add mod">
          <ac:chgData name="Fogel, Antigone" userId="S::af2323@ic.ac.uk::f9a0a84f-3cae-4e0b-b884-bfab7912042b" providerId="AD" clId="Web-{E94D3B92-1EB7-8EAD-3FED-7C3D2FEA4D45}" dt="2024-12-10T14:21:04.199" v="620" actId="1076"/>
          <ac:picMkLst>
            <pc:docMk/>
            <pc:sldMk cId="408381813" sldId="276"/>
            <ac:picMk id="12" creationId="{927095A6-B966-15FC-09F6-6B8836104952}"/>
          </ac:picMkLst>
        </pc:picChg>
        <pc:picChg chg="add mod">
          <ac:chgData name="Fogel, Antigone" userId="S::af2323@ic.ac.uk::f9a0a84f-3cae-4e0b-b884-bfab7912042b" providerId="AD" clId="Web-{E94D3B92-1EB7-8EAD-3FED-7C3D2FEA4D45}" dt="2024-12-10T14:21:04.262" v="624" actId="1076"/>
          <ac:picMkLst>
            <pc:docMk/>
            <pc:sldMk cId="408381813" sldId="276"/>
            <ac:picMk id="13" creationId="{C88CE939-7418-0D85-272F-9C11BF4027D5}"/>
          </ac:picMkLst>
        </pc:picChg>
        <pc:picChg chg="add mod">
          <ac:chgData name="Fogel, Antigone" userId="S::af2323@ic.ac.uk::f9a0a84f-3cae-4e0b-b884-bfab7912042b" providerId="AD" clId="Web-{E94D3B92-1EB7-8EAD-3FED-7C3D2FEA4D45}" dt="2024-12-10T14:21:04.231" v="621" actId="1076"/>
          <ac:picMkLst>
            <pc:docMk/>
            <pc:sldMk cId="408381813" sldId="276"/>
            <ac:picMk id="14" creationId="{84F09FCC-FDE1-A471-7907-BA8135412268}"/>
          </ac:picMkLst>
        </pc:picChg>
      </pc:sldChg>
      <pc:sldChg chg="addSp delSp modSp new">
        <pc:chgData name="Fogel, Antigone" userId="S::af2323@ic.ac.uk::f9a0a84f-3cae-4e0b-b884-bfab7912042b" providerId="AD" clId="Web-{E94D3B92-1EB7-8EAD-3FED-7C3D2FEA4D45}" dt="2024-12-10T17:10:58.523" v="1322"/>
        <pc:sldMkLst>
          <pc:docMk/>
          <pc:sldMk cId="999069283" sldId="277"/>
        </pc:sldMkLst>
        <pc:spChg chg="add mod">
          <ac:chgData name="Fogel, Antigone" userId="S::af2323@ic.ac.uk::f9a0a84f-3cae-4e0b-b884-bfab7912042b" providerId="AD" clId="Web-{E94D3B92-1EB7-8EAD-3FED-7C3D2FEA4D45}" dt="2024-12-10T16:09:54.603" v="1020" actId="20577"/>
          <ac:spMkLst>
            <pc:docMk/>
            <pc:sldMk cId="999069283" sldId="277"/>
            <ac:spMk id="4" creationId="{1C40A3C3-09FD-2FC5-80F1-E84B0E54F9B6}"/>
          </ac:spMkLst>
        </pc:spChg>
        <pc:spChg chg="add mod">
          <ac:chgData name="Fogel, Antigone" userId="S::af2323@ic.ac.uk::f9a0a84f-3cae-4e0b-b884-bfab7912042b" providerId="AD" clId="Web-{E94D3B92-1EB7-8EAD-3FED-7C3D2FEA4D45}" dt="2024-12-10T16:13:18.033" v="1084" actId="20577"/>
          <ac:spMkLst>
            <pc:docMk/>
            <pc:sldMk cId="999069283" sldId="277"/>
            <ac:spMk id="10" creationId="{A888B917-FC29-5053-B746-7933412B89EB}"/>
          </ac:spMkLst>
        </pc:spChg>
        <pc:spChg chg="add mod">
          <ac:chgData name="Fogel, Antigone" userId="S::af2323@ic.ac.uk::f9a0a84f-3cae-4e0b-b884-bfab7912042b" providerId="AD" clId="Web-{E94D3B92-1EB7-8EAD-3FED-7C3D2FEA4D45}" dt="2024-12-10T16:07:27.441" v="991" actId="1076"/>
          <ac:spMkLst>
            <pc:docMk/>
            <pc:sldMk cId="999069283" sldId="277"/>
            <ac:spMk id="16" creationId="{A7D672B8-8D40-27BE-F3A5-44FF93E0DC13}"/>
          </ac:spMkLst>
        </pc:spChg>
        <pc:spChg chg="add mod">
          <ac:chgData name="Fogel, Antigone" userId="S::af2323@ic.ac.uk::f9a0a84f-3cae-4e0b-b884-bfab7912042b" providerId="AD" clId="Web-{E94D3B92-1EB7-8EAD-3FED-7C3D2FEA4D45}" dt="2024-12-10T16:10:01.259" v="1024" actId="20577"/>
          <ac:spMkLst>
            <pc:docMk/>
            <pc:sldMk cId="999069283" sldId="277"/>
            <ac:spMk id="18" creationId="{706583AA-0FF3-410D-F488-1CD7148B2F64}"/>
          </ac:spMkLst>
        </pc:spChg>
        <pc:spChg chg="add mod">
          <ac:chgData name="Fogel, Antigone" userId="S::af2323@ic.ac.uk::f9a0a84f-3cae-4e0b-b884-bfab7912042b" providerId="AD" clId="Web-{E94D3B92-1EB7-8EAD-3FED-7C3D2FEA4D45}" dt="2024-12-10T16:12:50.922" v="1073"/>
          <ac:spMkLst>
            <pc:docMk/>
            <pc:sldMk cId="999069283" sldId="277"/>
            <ac:spMk id="19" creationId="{D89CADBC-AD75-B311-942C-4F07E8A548DB}"/>
          </ac:spMkLst>
        </pc:spChg>
        <pc:spChg chg="add mod">
          <ac:chgData name="Fogel, Antigone" userId="S::af2323@ic.ac.uk::f9a0a84f-3cae-4e0b-b884-bfab7912042b" providerId="AD" clId="Web-{E94D3B92-1EB7-8EAD-3FED-7C3D2FEA4D45}" dt="2024-12-10T16:10:15.729" v="1029" actId="20577"/>
          <ac:spMkLst>
            <pc:docMk/>
            <pc:sldMk cId="999069283" sldId="277"/>
            <ac:spMk id="20" creationId="{396686FB-6E34-2303-6E4D-05F7D6F626C9}"/>
          </ac:spMkLst>
        </pc:spChg>
        <pc:spChg chg="add">
          <ac:chgData name="Fogel, Antigone" userId="S::af2323@ic.ac.uk::f9a0a84f-3cae-4e0b-b884-bfab7912042b" providerId="AD" clId="Web-{E94D3B92-1EB7-8EAD-3FED-7C3D2FEA4D45}" dt="2024-12-10T17:10:58.523" v="1322"/>
          <ac:spMkLst>
            <pc:docMk/>
            <pc:sldMk cId="999069283" sldId="277"/>
            <ac:spMk id="22" creationId="{773D537E-3294-A412-C154-BBEBD26423F3}"/>
          </ac:spMkLst>
        </pc:spChg>
        <pc:grpChg chg="add">
          <ac:chgData name="Fogel, Antigone" userId="S::af2323@ic.ac.uk::f9a0a84f-3cae-4e0b-b884-bfab7912042b" providerId="AD" clId="Web-{E94D3B92-1EB7-8EAD-3FED-7C3D2FEA4D45}" dt="2024-12-10T14:21:28.435" v="628"/>
          <ac:grpSpMkLst>
            <pc:docMk/>
            <pc:sldMk cId="999069283" sldId="277"/>
            <ac:grpSpMk id="7" creationId="{2C88971B-2C80-4E35-4E2D-B857CD677BC3}"/>
          </ac:grpSpMkLst>
        </pc:grpChg>
        <pc:picChg chg="add mod">
          <ac:chgData name="Fogel, Antigone" userId="S::af2323@ic.ac.uk::f9a0a84f-3cae-4e0b-b884-bfab7912042b" providerId="AD" clId="Web-{E94D3B92-1EB7-8EAD-3FED-7C3D2FEA4D45}" dt="2024-12-10T16:08:45.413" v="999" actId="1076"/>
          <ac:picMkLst>
            <pc:docMk/>
            <pc:sldMk cId="999069283" sldId="277"/>
            <ac:picMk id="2" creationId="{A2318BCF-032F-EECF-8288-9AEB621D8F8C}"/>
          </ac:picMkLst>
        </pc:picChg>
        <pc:picChg chg="add mod">
          <ac:chgData name="Fogel, Antigone" userId="S::af2323@ic.ac.uk::f9a0a84f-3cae-4e0b-b884-bfab7912042b" providerId="AD" clId="Web-{E94D3B92-1EB7-8EAD-3FED-7C3D2FEA4D45}" dt="2024-12-10T16:09:24.555" v="1006" actId="14100"/>
          <ac:picMkLst>
            <pc:docMk/>
            <pc:sldMk cId="999069283" sldId="277"/>
            <ac:picMk id="3" creationId="{79EC274B-FFC9-4152-B62F-C4FC38BB729F}"/>
          </ac:picMkLst>
        </pc:picChg>
        <pc:picChg chg="add mod">
          <ac:chgData name="Fogel, Antigone" userId="S::af2323@ic.ac.uk::f9a0a84f-3cae-4e0b-b884-bfab7912042b" providerId="AD" clId="Web-{E94D3B92-1EB7-8EAD-3FED-7C3D2FEA4D45}" dt="2024-12-10T16:11:01.434" v="1032" actId="1076"/>
          <ac:picMkLst>
            <pc:docMk/>
            <pc:sldMk cId="999069283" sldId="277"/>
            <ac:picMk id="8" creationId="{A194D954-7FB8-09D8-D04F-F9E9798184AE}"/>
          </ac:picMkLst>
        </pc:picChg>
        <pc:picChg chg="add">
          <ac:chgData name="Fogel, Antigone" userId="S::af2323@ic.ac.uk::f9a0a84f-3cae-4e0b-b884-bfab7912042b" providerId="AD" clId="Web-{E94D3B92-1EB7-8EAD-3FED-7C3D2FEA4D45}" dt="2024-12-10T14:21:28.466" v="629"/>
          <ac:picMkLst>
            <pc:docMk/>
            <pc:sldMk cId="999069283" sldId="277"/>
            <ac:picMk id="9" creationId="{73929014-BB21-672D-25C5-6DF5E73F4E5F}"/>
          </ac:picMkLst>
        </pc:picChg>
        <pc:picChg chg="add mod">
          <ac:chgData name="Fogel, Antigone" userId="S::af2323@ic.ac.uk::f9a0a84f-3cae-4e0b-b884-bfab7912042b" providerId="AD" clId="Web-{E94D3B92-1EB7-8EAD-3FED-7C3D2FEA4D45}" dt="2024-12-10T16:07:27.441" v="990" actId="1076"/>
          <ac:picMkLst>
            <pc:docMk/>
            <pc:sldMk cId="999069283" sldId="277"/>
            <ac:picMk id="14" creationId="{B6AA2FF8-E92F-822A-207A-2378B3666317}"/>
          </ac:picMkLst>
        </pc:picChg>
        <pc:picChg chg="add mod">
          <ac:chgData name="Fogel, Antigone" userId="S::af2323@ic.ac.uk::f9a0a84f-3cae-4e0b-b884-bfab7912042b" providerId="AD" clId="Web-{E94D3B92-1EB7-8EAD-3FED-7C3D2FEA4D45}" dt="2024-12-10T16:11:45.763" v="1044" actId="1076"/>
          <ac:picMkLst>
            <pc:docMk/>
            <pc:sldMk cId="999069283" sldId="277"/>
            <ac:picMk id="15" creationId="{5CFE7780-99C3-E352-2CD4-95D5A7754B1A}"/>
          </ac:picMkLst>
        </pc:picChg>
      </pc:sldChg>
    </pc:docChg>
  </pc:docChgLst>
  <pc:docChgLst>
    <pc:chgData name="Fogel, Antigone" userId="S::af2323@ic.ac.uk::f9a0a84f-3cae-4e0b-b884-bfab7912042b" providerId="AD" clId="Web-{14D12C61-5823-134A-4226-E1E64EC12BA5}"/>
    <pc:docChg chg="addSld modSld modMainMaster">
      <pc:chgData name="Fogel, Antigone" userId="S::af2323@ic.ac.uk::f9a0a84f-3cae-4e0b-b884-bfab7912042b" providerId="AD" clId="Web-{14D12C61-5823-134A-4226-E1E64EC12BA5}" dt="2024-12-09T16:42:57.939" v="228"/>
      <pc:docMkLst>
        <pc:docMk/>
      </pc:docMkLst>
      <pc:sldChg chg="modSp mod">
        <pc:chgData name="Fogel, Antigone" userId="S::af2323@ic.ac.uk::f9a0a84f-3cae-4e0b-b884-bfab7912042b" providerId="AD" clId="Web-{14D12C61-5823-134A-4226-E1E64EC12BA5}" dt="2024-12-09T16:42:53.048" v="225"/>
        <pc:sldMkLst>
          <pc:docMk/>
          <pc:sldMk cId="109857222" sldId="256"/>
        </pc:sldMkLst>
        <pc:spChg chg="mod">
          <ac:chgData name="Fogel, Antigone" userId="S::af2323@ic.ac.uk::f9a0a84f-3cae-4e0b-b884-bfab7912042b" providerId="AD" clId="Web-{14D12C61-5823-134A-4226-E1E64EC12BA5}" dt="2024-12-09T12:00:24.475" v="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 mod">
        <pc:chgData name="Fogel, Antigone" userId="S::af2323@ic.ac.uk::f9a0a84f-3cae-4e0b-b884-bfab7912042b" providerId="AD" clId="Web-{14D12C61-5823-134A-4226-E1E64EC12BA5}" dt="2024-12-09T16:42:53.048" v="225"/>
        <pc:sldMkLst>
          <pc:docMk/>
          <pc:sldMk cId="4200727814" sldId="257"/>
        </pc:sldMkLst>
      </pc:sldChg>
      <pc:sldChg chg="modSp new mod">
        <pc:chgData name="Fogel, Antigone" userId="S::af2323@ic.ac.uk::f9a0a84f-3cae-4e0b-b884-bfab7912042b" providerId="AD" clId="Web-{14D12C61-5823-134A-4226-E1E64EC12BA5}" dt="2024-12-09T16:42:53.048" v="225"/>
        <pc:sldMkLst>
          <pc:docMk/>
          <pc:sldMk cId="1157796821" sldId="258"/>
        </pc:sldMkLst>
      </pc:sldChg>
      <pc:sldChg chg="modSp new mod">
        <pc:chgData name="Fogel, Antigone" userId="S::af2323@ic.ac.uk::f9a0a84f-3cae-4e0b-b884-bfab7912042b" providerId="AD" clId="Web-{14D12C61-5823-134A-4226-E1E64EC12BA5}" dt="2024-12-09T16:42:53.048" v="225"/>
        <pc:sldMkLst>
          <pc:docMk/>
          <pc:sldMk cId="2108941665" sldId="259"/>
        </pc:sldMkLst>
      </pc:sldChg>
      <pc:sldChg chg="modSp new mod setBg">
        <pc:chgData name="Fogel, Antigone" userId="S::af2323@ic.ac.uk::f9a0a84f-3cae-4e0b-b884-bfab7912042b" providerId="AD" clId="Web-{14D12C61-5823-134A-4226-E1E64EC12BA5}" dt="2024-12-09T16:42:53.048" v="225"/>
        <pc:sldMkLst>
          <pc:docMk/>
          <pc:sldMk cId="1680272272" sldId="260"/>
        </pc:sldMkLst>
      </pc:sldChg>
      <pc:sldChg chg="add">
        <pc:chgData name="Fogel, Antigone" userId="S::af2323@ic.ac.uk::f9a0a84f-3cae-4e0b-b884-bfab7912042b" providerId="AD" clId="Web-{14D12C61-5823-134A-4226-E1E64EC12BA5}" dt="2024-12-09T16:42:57.939" v="228"/>
        <pc:sldMkLst>
          <pc:docMk/>
          <pc:sldMk cId="3363013727" sldId="267"/>
        </pc:sldMkLst>
      </pc:sldChg>
      <pc:sldChg chg="add">
        <pc:chgData name="Fogel, Antigone" userId="S::af2323@ic.ac.uk::f9a0a84f-3cae-4e0b-b884-bfab7912042b" providerId="AD" clId="Web-{14D12C61-5823-134A-4226-E1E64EC12BA5}" dt="2024-12-09T16:42:57.923" v="226"/>
        <pc:sldMkLst>
          <pc:docMk/>
          <pc:sldMk cId="3707938713" sldId="271"/>
        </pc:sldMkLst>
      </pc:sldChg>
      <pc:sldChg chg="add">
        <pc:chgData name="Fogel, Antigone" userId="S::af2323@ic.ac.uk::f9a0a84f-3cae-4e0b-b884-bfab7912042b" providerId="AD" clId="Web-{14D12C61-5823-134A-4226-E1E64EC12BA5}" dt="2024-12-09T16:42:57.939" v="227"/>
        <pc:sldMkLst>
          <pc:docMk/>
          <pc:sldMk cId="2050956588" sldId="272"/>
        </pc:sldMkLst>
      </pc:sldChg>
      <pc:sldMasterChg chg="mod setBg modSldLayout">
        <pc:chgData name="Fogel, Antigone" userId="S::af2323@ic.ac.uk::f9a0a84f-3cae-4e0b-b884-bfab7912042b" providerId="AD" clId="Web-{14D12C61-5823-134A-4226-E1E64EC12BA5}" dt="2024-12-09T16:42:53.048" v="225"/>
        <pc:sldMasterMkLst>
          <pc:docMk/>
          <pc:sldMasterMk cId="2460954070" sldId="2147483660"/>
        </pc:sldMasterMkLst>
        <pc:sldLayoutChg chg="mod">
          <pc:chgData name="Fogel, Antigone" userId="S::af2323@ic.ac.uk::f9a0a84f-3cae-4e0b-b884-bfab7912042b" providerId="AD" clId="Web-{14D12C61-5823-134A-4226-E1E64EC12BA5}" dt="2024-12-09T16:42:53.048" v="225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Fogel, Antigone" userId="S::af2323@ic.ac.uk::f9a0a84f-3cae-4e0b-b884-bfab7912042b" providerId="AD" clId="Web-{14D12C61-5823-134A-4226-E1E64EC12BA5}" dt="2024-12-09T16:42:53.048" v="225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Fogel, Antigone" userId="S::af2323@ic.ac.uk::f9a0a84f-3cae-4e0b-b884-bfab7912042b" providerId="AD" clId="Web-{14D12C61-5823-134A-4226-E1E64EC12BA5}" dt="2024-12-09T16:42:53.048" v="225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Fogel, Antigone" userId="S::af2323@ic.ac.uk::f9a0a84f-3cae-4e0b-b884-bfab7912042b" providerId="AD" clId="Web-{14D12C61-5823-134A-4226-E1E64EC12BA5}" dt="2024-12-09T16:42:53.048" v="225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Fogel, Antigone" userId="S::af2323@ic.ac.uk::f9a0a84f-3cae-4e0b-b884-bfab7912042b" providerId="AD" clId="Web-{14D12C61-5823-134A-4226-E1E64EC12BA5}" dt="2024-12-09T16:42:53.048" v="225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Fogel, Antigone" userId="S::af2323@ic.ac.uk::f9a0a84f-3cae-4e0b-b884-bfab7912042b" providerId="AD" clId="Web-{14D12C61-5823-134A-4226-E1E64EC12BA5}" dt="2024-12-09T16:42:53.048" v="225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Fogel, Antigone" userId="S::af2323@ic.ac.uk::f9a0a84f-3cae-4e0b-b884-bfab7912042b" providerId="AD" clId="Web-{14D12C61-5823-134A-4226-E1E64EC12BA5}" dt="2024-12-09T16:42:53.048" v="225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Fogel, Antigone" userId="S::af2323@ic.ac.uk::f9a0a84f-3cae-4e0b-b884-bfab7912042b" providerId="AD" clId="Web-{14D12C61-5823-134A-4226-E1E64EC12BA5}" dt="2024-12-09T16:42:53.048" v="225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Fogel, Antigone" userId="S::af2323@ic.ac.uk::f9a0a84f-3cae-4e0b-b884-bfab7912042b" providerId="AD" clId="Web-{14D12C61-5823-134A-4226-E1E64EC12BA5}" dt="2024-12-09T16:42:53.048" v="225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Fogel, Antigone" userId="S::af2323@ic.ac.uk::f9a0a84f-3cae-4e0b-b884-bfab7912042b" providerId="AD" clId="Web-{14D12C61-5823-134A-4226-E1E64EC12BA5}" dt="2024-12-09T16:42:53.048" v="225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Fogel, Antigone" userId="S::af2323@ic.ac.uk::f9a0a84f-3cae-4e0b-b884-bfab7912042b" providerId="AD" clId="Web-{14D12C61-5823-134A-4226-E1E64EC12BA5}" dt="2024-12-09T16:42:53.048" v="225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Fogel, Antigone" userId="f9a0a84f-3cae-4e0b-b884-bfab7912042b" providerId="ADAL" clId="{A8EAC618-55D6-0544-BA35-11CBAFB92E20}"/>
    <pc:docChg chg="undo custSel modSld">
      <pc:chgData name="Fogel, Antigone" userId="f9a0a84f-3cae-4e0b-b884-bfab7912042b" providerId="ADAL" clId="{A8EAC618-55D6-0544-BA35-11CBAFB92E20}" dt="2024-12-23T15:20:55.971" v="215"/>
      <pc:docMkLst>
        <pc:docMk/>
      </pc:docMkLst>
      <pc:sldChg chg="addSp delSp modSp modTransition modAnim">
        <pc:chgData name="Fogel, Antigone" userId="f9a0a84f-3cae-4e0b-b884-bfab7912042b" providerId="ADAL" clId="{A8EAC618-55D6-0544-BA35-11CBAFB92E20}" dt="2024-12-23T15:08:05.048" v="151"/>
        <pc:sldMkLst>
          <pc:docMk/>
          <pc:sldMk cId="109857222" sldId="256"/>
        </pc:sldMkLst>
        <pc:picChg chg="add del mod">
          <ac:chgData name="Fogel, Antigone" userId="f9a0a84f-3cae-4e0b-b884-bfab7912042b" providerId="ADAL" clId="{A8EAC618-55D6-0544-BA35-11CBAFB92E20}" dt="2024-12-23T11:46:21.506" v="2"/>
          <ac:picMkLst>
            <pc:docMk/>
            <pc:sldMk cId="109857222" sldId="256"/>
            <ac:picMk id="16" creationId="{6898C6C2-53A3-6F85-12CD-4C1DD7B7DFA1}"/>
          </ac:picMkLst>
        </pc:picChg>
        <pc:picChg chg="add del mod">
          <ac:chgData name="Fogel, Antigone" userId="f9a0a84f-3cae-4e0b-b884-bfab7912042b" providerId="ADAL" clId="{A8EAC618-55D6-0544-BA35-11CBAFB92E20}" dt="2024-12-23T15:05:26.508" v="147"/>
          <ac:picMkLst>
            <pc:docMk/>
            <pc:sldMk cId="109857222" sldId="256"/>
            <ac:picMk id="16" creationId="{8FD25489-9E89-AE51-C7AC-8DFC22FE2C55}"/>
          </ac:picMkLst>
        </pc:picChg>
        <pc:picChg chg="add del mod">
          <ac:chgData name="Fogel, Antigone" userId="f9a0a84f-3cae-4e0b-b884-bfab7912042b" providerId="ADAL" clId="{A8EAC618-55D6-0544-BA35-11CBAFB92E20}" dt="2024-12-23T11:46:37.157" v="5"/>
          <ac:picMkLst>
            <pc:docMk/>
            <pc:sldMk cId="109857222" sldId="256"/>
            <ac:picMk id="20" creationId="{9436D453-749C-83D5-B509-37AA7EBB3151}"/>
          </ac:picMkLst>
        </pc:picChg>
        <pc:picChg chg="add del mod">
          <ac:chgData name="Fogel, Antigone" userId="f9a0a84f-3cae-4e0b-b884-bfab7912042b" providerId="ADAL" clId="{A8EAC618-55D6-0544-BA35-11CBAFB92E20}" dt="2024-12-23T15:06:26.346" v="150"/>
          <ac:picMkLst>
            <pc:docMk/>
            <pc:sldMk cId="109857222" sldId="256"/>
            <ac:picMk id="22" creationId="{867B087A-CA24-5EF5-C0D7-B34C21E552ED}"/>
          </ac:picMkLst>
        </pc:picChg>
        <pc:picChg chg="add del mod">
          <ac:chgData name="Fogel, Antigone" userId="f9a0a84f-3cae-4e0b-b884-bfab7912042b" providerId="ADAL" clId="{A8EAC618-55D6-0544-BA35-11CBAFB92E20}" dt="2024-12-23T11:46:47.775" v="7"/>
          <ac:picMkLst>
            <pc:docMk/>
            <pc:sldMk cId="109857222" sldId="256"/>
            <ac:picMk id="24" creationId="{5ADA6221-5D3F-E43A-245B-7B1F5C34E74C}"/>
          </ac:picMkLst>
        </pc:picChg>
        <pc:picChg chg="add del mod">
          <ac:chgData name="Fogel, Antigone" userId="f9a0a84f-3cae-4e0b-b884-bfab7912042b" providerId="ADAL" clId="{A8EAC618-55D6-0544-BA35-11CBAFB92E20}" dt="2024-12-23T11:47:17.587" v="11"/>
          <ac:picMkLst>
            <pc:docMk/>
            <pc:sldMk cId="109857222" sldId="256"/>
            <ac:picMk id="28" creationId="{56B759A6-B298-3FF4-E095-D4678DCBA875}"/>
          </ac:picMkLst>
        </pc:picChg>
        <pc:picChg chg="add mod">
          <ac:chgData name="Fogel, Antigone" userId="f9a0a84f-3cae-4e0b-b884-bfab7912042b" providerId="ADAL" clId="{A8EAC618-55D6-0544-BA35-11CBAFB92E20}" dt="2024-12-23T15:08:05.048" v="151"/>
          <ac:picMkLst>
            <pc:docMk/>
            <pc:sldMk cId="109857222" sldId="256"/>
            <ac:picMk id="28" creationId="{823DE3DC-A7AB-2EF3-949B-55C57DCCB766}"/>
          </ac:picMkLst>
        </pc:picChg>
        <pc:picChg chg="add del mod">
          <ac:chgData name="Fogel, Antigone" userId="f9a0a84f-3cae-4e0b-b884-bfab7912042b" providerId="ADAL" clId="{A8EAC618-55D6-0544-BA35-11CBAFB92E20}" dt="2024-12-23T12:05:44.398" v="107"/>
          <ac:picMkLst>
            <pc:docMk/>
            <pc:sldMk cId="109857222" sldId="256"/>
            <ac:picMk id="32" creationId="{94F3415F-9CE6-7687-E9E9-C6E6A3D931BF}"/>
          </ac:picMkLst>
        </pc:picChg>
        <pc:picChg chg="add del mod">
          <ac:chgData name="Fogel, Antigone" userId="f9a0a84f-3cae-4e0b-b884-bfab7912042b" providerId="ADAL" clId="{A8EAC618-55D6-0544-BA35-11CBAFB92E20}" dt="2024-12-23T12:07:37.293" v="109"/>
          <ac:picMkLst>
            <pc:docMk/>
            <pc:sldMk cId="109857222" sldId="256"/>
            <ac:picMk id="36" creationId="{F2FC3E86-4729-66F7-9F32-BDF07FE2AF92}"/>
          </ac:picMkLst>
        </pc:picChg>
        <pc:picChg chg="add del mod">
          <ac:chgData name="Fogel, Antigone" userId="f9a0a84f-3cae-4e0b-b884-bfab7912042b" providerId="ADAL" clId="{A8EAC618-55D6-0544-BA35-11CBAFB92E20}" dt="2024-12-23T12:08:05.337" v="112"/>
          <ac:picMkLst>
            <pc:docMk/>
            <pc:sldMk cId="109857222" sldId="256"/>
            <ac:picMk id="40" creationId="{70DAABC9-6AFA-572B-3F00-DB627208FF51}"/>
          </ac:picMkLst>
        </pc:picChg>
        <pc:picChg chg="add del mod">
          <ac:chgData name="Fogel, Antigone" userId="f9a0a84f-3cae-4e0b-b884-bfab7912042b" providerId="ADAL" clId="{A8EAC618-55D6-0544-BA35-11CBAFB92E20}" dt="2024-12-23T12:24:05.739" v="128"/>
          <ac:picMkLst>
            <pc:docMk/>
            <pc:sldMk cId="109857222" sldId="256"/>
            <ac:picMk id="44" creationId="{02720B85-4013-95DB-E41F-8B69E3A65A25}"/>
          </ac:picMkLst>
        </pc:picChg>
        <pc:picChg chg="add del mod">
          <ac:chgData name="Fogel, Antigone" userId="f9a0a84f-3cae-4e0b-b884-bfab7912042b" providerId="ADAL" clId="{A8EAC618-55D6-0544-BA35-11CBAFB92E20}" dt="2024-12-23T12:24:20.742" v="130"/>
          <ac:picMkLst>
            <pc:docMk/>
            <pc:sldMk cId="109857222" sldId="256"/>
            <ac:picMk id="50" creationId="{90CF40C0-F3F0-3488-4B51-BD7826463F6D}"/>
          </ac:picMkLst>
        </pc:picChg>
        <pc:picChg chg="add del mod">
          <ac:chgData name="Fogel, Antigone" userId="f9a0a84f-3cae-4e0b-b884-bfab7912042b" providerId="ADAL" clId="{A8EAC618-55D6-0544-BA35-11CBAFB92E20}" dt="2024-12-23T12:32:47.966" v="136"/>
          <ac:picMkLst>
            <pc:docMk/>
            <pc:sldMk cId="109857222" sldId="256"/>
            <ac:picMk id="54" creationId="{E02D34E9-E6CA-D44B-CB38-5F4DE7AA9A99}"/>
          </ac:picMkLst>
        </pc:picChg>
        <pc:picChg chg="add del mod">
          <ac:chgData name="Fogel, Antigone" userId="f9a0a84f-3cae-4e0b-b884-bfab7912042b" providerId="ADAL" clId="{A8EAC618-55D6-0544-BA35-11CBAFB92E20}" dt="2024-12-23T12:33:27.230" v="138"/>
          <ac:picMkLst>
            <pc:docMk/>
            <pc:sldMk cId="109857222" sldId="256"/>
            <ac:picMk id="59" creationId="{4CCFD62B-C872-F4C3-2ADE-AF619E4DDE5F}"/>
          </ac:picMkLst>
        </pc:picChg>
        <pc:picChg chg="add del mod">
          <ac:chgData name="Fogel, Antigone" userId="f9a0a84f-3cae-4e0b-b884-bfab7912042b" providerId="ADAL" clId="{A8EAC618-55D6-0544-BA35-11CBAFB92E20}" dt="2024-12-23T15:04:27.736" v="144"/>
          <ac:picMkLst>
            <pc:docMk/>
            <pc:sldMk cId="109857222" sldId="256"/>
            <ac:picMk id="63" creationId="{DAB6A93A-2FEF-AE3D-8E93-070F422CDA8E}"/>
          </ac:picMkLst>
        </pc:picChg>
      </pc:sldChg>
      <pc:sldChg chg="addSp delSp modSp modTransition modAnim">
        <pc:chgData name="Fogel, Antigone" userId="f9a0a84f-3cae-4e0b-b884-bfab7912042b" providerId="ADAL" clId="{A8EAC618-55D6-0544-BA35-11CBAFB92E20}" dt="2024-12-23T15:20:55.971" v="215"/>
        <pc:sldMkLst>
          <pc:docMk/>
          <pc:sldMk cId="3707938713" sldId="271"/>
        </pc:sldMkLst>
        <pc:picChg chg="add mod">
          <ac:chgData name="Fogel, Antigone" userId="f9a0a84f-3cae-4e0b-b884-bfab7912042b" providerId="ADAL" clId="{A8EAC618-55D6-0544-BA35-11CBAFB92E20}" dt="2024-12-23T15:20:55.971" v="215"/>
          <ac:picMkLst>
            <pc:docMk/>
            <pc:sldMk cId="3707938713" sldId="271"/>
            <ac:picMk id="8" creationId="{39FCDFEB-AC8F-4E16-1E90-765A5770D18A}"/>
          </ac:picMkLst>
        </pc:picChg>
        <pc:picChg chg="add del mod">
          <ac:chgData name="Fogel, Antigone" userId="f9a0a84f-3cae-4e0b-b884-bfab7912042b" providerId="ADAL" clId="{A8EAC618-55D6-0544-BA35-11CBAFB92E20}" dt="2024-12-23T12:24:05.739" v="128"/>
          <ac:picMkLst>
            <pc:docMk/>
            <pc:sldMk cId="3707938713" sldId="271"/>
            <ac:picMk id="8" creationId="{65523A6C-06F8-F445-9546-7FA0ACD27EDF}"/>
          </ac:picMkLst>
        </pc:picChg>
        <pc:picChg chg="add del mod">
          <ac:chgData name="Fogel, Antigone" userId="f9a0a84f-3cae-4e0b-b884-bfab7912042b" providerId="ADAL" clId="{A8EAC618-55D6-0544-BA35-11CBAFB92E20}" dt="2024-12-23T15:04:27.736" v="144"/>
          <ac:picMkLst>
            <pc:docMk/>
            <pc:sldMk cId="3707938713" sldId="271"/>
            <ac:picMk id="12" creationId="{0793A554-3F31-A2D9-817C-ECA7016E8F58}"/>
          </ac:picMkLst>
        </pc:picChg>
      </pc:sldChg>
      <pc:sldChg chg="addSp delSp modSp modTransition modAnim">
        <pc:chgData name="Fogel, Antigone" userId="f9a0a84f-3cae-4e0b-b884-bfab7912042b" providerId="ADAL" clId="{A8EAC618-55D6-0544-BA35-11CBAFB92E20}" dt="2024-12-23T15:20:55.971" v="215"/>
        <pc:sldMkLst>
          <pc:docMk/>
          <pc:sldMk cId="2050956588" sldId="272"/>
        </pc:sldMkLst>
        <pc:picChg chg="add mod">
          <ac:chgData name="Fogel, Antigone" userId="f9a0a84f-3cae-4e0b-b884-bfab7912042b" providerId="ADAL" clId="{A8EAC618-55D6-0544-BA35-11CBAFB92E20}" dt="2024-12-23T15:20:55.971" v="215"/>
          <ac:picMkLst>
            <pc:docMk/>
            <pc:sldMk cId="2050956588" sldId="272"/>
            <ac:picMk id="10" creationId="{8CAFE596-6D73-F2DE-1D8E-587F7D8E7F29}"/>
          </ac:picMkLst>
        </pc:picChg>
        <pc:picChg chg="add del mod">
          <ac:chgData name="Fogel, Antigone" userId="f9a0a84f-3cae-4e0b-b884-bfab7912042b" providerId="ADAL" clId="{A8EAC618-55D6-0544-BA35-11CBAFB92E20}" dt="2024-12-23T12:22:15.992" v="124"/>
          <ac:picMkLst>
            <pc:docMk/>
            <pc:sldMk cId="2050956588" sldId="272"/>
            <ac:picMk id="10" creationId="{A497E470-80F4-ECCF-5798-700C0ED75EE3}"/>
          </ac:picMkLst>
        </pc:picChg>
        <pc:picChg chg="add del mod">
          <ac:chgData name="Fogel, Antigone" userId="f9a0a84f-3cae-4e0b-b884-bfab7912042b" providerId="ADAL" clId="{A8EAC618-55D6-0544-BA35-11CBAFB92E20}" dt="2024-12-23T12:22:32.540" v="126"/>
          <ac:picMkLst>
            <pc:docMk/>
            <pc:sldMk cId="2050956588" sldId="272"/>
            <ac:picMk id="15" creationId="{103478BC-82F2-CD7B-8F20-E9286C903C7D}"/>
          </ac:picMkLst>
        </pc:picChg>
        <pc:picChg chg="add del mod">
          <ac:chgData name="Fogel, Antigone" userId="f9a0a84f-3cae-4e0b-b884-bfab7912042b" providerId="ADAL" clId="{A8EAC618-55D6-0544-BA35-11CBAFB92E20}" dt="2024-12-23T12:24:05.739" v="128"/>
          <ac:picMkLst>
            <pc:docMk/>
            <pc:sldMk cId="2050956588" sldId="272"/>
            <ac:picMk id="19" creationId="{0BE4016B-267B-10B7-8BC6-9386BB4C7FB6}"/>
          </ac:picMkLst>
        </pc:picChg>
        <pc:picChg chg="add del mod">
          <ac:chgData name="Fogel, Antigone" userId="f9a0a84f-3cae-4e0b-b884-bfab7912042b" providerId="ADAL" clId="{A8EAC618-55D6-0544-BA35-11CBAFB92E20}" dt="2024-12-23T15:04:27.736" v="144"/>
          <ac:picMkLst>
            <pc:docMk/>
            <pc:sldMk cId="2050956588" sldId="272"/>
            <ac:picMk id="22" creationId="{67466BBA-1CF9-218E-A870-4BF17CC4C73B}"/>
          </ac:picMkLst>
        </pc:picChg>
      </pc:sldChg>
      <pc:sldChg chg="addSp delSp modSp modTransition modAnim">
        <pc:chgData name="Fogel, Antigone" userId="f9a0a84f-3cae-4e0b-b884-bfab7912042b" providerId="ADAL" clId="{A8EAC618-55D6-0544-BA35-11CBAFB92E20}" dt="2024-12-23T15:08:05.048" v="151"/>
        <pc:sldMkLst>
          <pc:docMk/>
          <pc:sldMk cId="98958361" sldId="273"/>
        </pc:sldMkLst>
        <pc:picChg chg="add del mod">
          <ac:chgData name="Fogel, Antigone" userId="f9a0a84f-3cae-4e0b-b884-bfab7912042b" providerId="ADAL" clId="{A8EAC618-55D6-0544-BA35-11CBAFB92E20}" dt="2024-12-23T15:05:12.595" v="146"/>
          <ac:picMkLst>
            <pc:docMk/>
            <pc:sldMk cId="98958361" sldId="273"/>
            <ac:picMk id="3" creationId="{37EA4EF9-E26F-D8B1-1DDF-81CA36D30591}"/>
          </ac:picMkLst>
        </pc:picChg>
        <pc:picChg chg="add del mod">
          <ac:chgData name="Fogel, Antigone" userId="f9a0a84f-3cae-4e0b-b884-bfab7912042b" providerId="ADAL" clId="{A8EAC618-55D6-0544-BA35-11CBAFB92E20}" dt="2024-12-23T11:46:18.207" v="1"/>
          <ac:picMkLst>
            <pc:docMk/>
            <pc:sldMk cId="98958361" sldId="273"/>
            <ac:picMk id="3" creationId="{ADB9FAAC-4F58-AD0B-8D67-F1B9099D9B92}"/>
          </ac:picMkLst>
        </pc:picChg>
        <pc:picChg chg="add del mod">
          <ac:chgData name="Fogel, Antigone" userId="f9a0a84f-3cae-4e0b-b884-bfab7912042b" providerId="ADAL" clId="{A8EAC618-55D6-0544-BA35-11CBAFB92E20}" dt="2024-12-23T11:46:34.742" v="4"/>
          <ac:picMkLst>
            <pc:docMk/>
            <pc:sldMk cId="98958361" sldId="273"/>
            <ac:picMk id="16" creationId="{0D571A15-3CF3-134D-0239-6D04297404A5}"/>
          </ac:picMkLst>
        </pc:picChg>
        <pc:picChg chg="add del mod">
          <ac:chgData name="Fogel, Antigone" userId="f9a0a84f-3cae-4e0b-b884-bfab7912042b" providerId="ADAL" clId="{A8EAC618-55D6-0544-BA35-11CBAFB92E20}" dt="2024-12-23T15:06:14.309" v="149"/>
          <ac:picMkLst>
            <pc:docMk/>
            <pc:sldMk cId="98958361" sldId="273"/>
            <ac:picMk id="25" creationId="{4F714130-57DB-0BF5-3686-598B632D318B}"/>
          </ac:picMkLst>
        </pc:picChg>
        <pc:picChg chg="add del mod">
          <ac:chgData name="Fogel, Antigone" userId="f9a0a84f-3cae-4e0b-b884-bfab7912042b" providerId="ADAL" clId="{A8EAC618-55D6-0544-BA35-11CBAFB92E20}" dt="2024-12-23T11:47:15.114" v="10"/>
          <ac:picMkLst>
            <pc:docMk/>
            <pc:sldMk cId="98958361" sldId="273"/>
            <ac:picMk id="29" creationId="{8825601E-6512-8152-0BD6-92EA5169314B}"/>
          </ac:picMkLst>
        </pc:picChg>
        <pc:picChg chg="add mod">
          <ac:chgData name="Fogel, Antigone" userId="f9a0a84f-3cae-4e0b-b884-bfab7912042b" providerId="ADAL" clId="{A8EAC618-55D6-0544-BA35-11CBAFB92E20}" dt="2024-12-23T15:08:05.048" v="151"/>
          <ac:picMkLst>
            <pc:docMk/>
            <pc:sldMk cId="98958361" sldId="273"/>
            <ac:picMk id="32" creationId="{89F9A8B4-DEF7-8601-745C-584124C1CB41}"/>
          </ac:picMkLst>
        </pc:picChg>
        <pc:picChg chg="add del mod">
          <ac:chgData name="Fogel, Antigone" userId="f9a0a84f-3cae-4e0b-b884-bfab7912042b" providerId="ADAL" clId="{A8EAC618-55D6-0544-BA35-11CBAFB92E20}" dt="2024-12-23T12:05:44.398" v="107"/>
          <ac:picMkLst>
            <pc:docMk/>
            <pc:sldMk cId="98958361" sldId="273"/>
            <ac:picMk id="33" creationId="{9DFBE472-F7F4-3AF2-5636-E38B3BA12A35}"/>
          </ac:picMkLst>
        </pc:picChg>
        <pc:picChg chg="add del mod">
          <ac:chgData name="Fogel, Antigone" userId="f9a0a84f-3cae-4e0b-b884-bfab7912042b" providerId="ADAL" clId="{A8EAC618-55D6-0544-BA35-11CBAFB92E20}" dt="2024-12-23T12:07:37.293" v="109"/>
          <ac:picMkLst>
            <pc:docMk/>
            <pc:sldMk cId="98958361" sldId="273"/>
            <ac:picMk id="35" creationId="{E5094BE0-A718-EE0C-56EB-121FB242058E}"/>
          </ac:picMkLst>
        </pc:picChg>
        <pc:picChg chg="add del mod">
          <ac:chgData name="Fogel, Antigone" userId="f9a0a84f-3cae-4e0b-b884-bfab7912042b" providerId="ADAL" clId="{A8EAC618-55D6-0544-BA35-11CBAFB92E20}" dt="2024-12-23T12:08:02.180" v="111"/>
          <ac:picMkLst>
            <pc:docMk/>
            <pc:sldMk cId="98958361" sldId="273"/>
            <ac:picMk id="38" creationId="{5DC7D58C-F7B8-4F08-4F20-FF68E2A0ED5A}"/>
          </ac:picMkLst>
        </pc:picChg>
        <pc:picChg chg="add del mod">
          <ac:chgData name="Fogel, Antigone" userId="f9a0a84f-3cae-4e0b-b884-bfab7912042b" providerId="ADAL" clId="{A8EAC618-55D6-0544-BA35-11CBAFB92E20}" dt="2024-12-23T12:24:05.739" v="128"/>
          <ac:picMkLst>
            <pc:docMk/>
            <pc:sldMk cId="98958361" sldId="273"/>
            <ac:picMk id="42" creationId="{F0444702-88CF-3C08-41BE-BF5889773997}"/>
          </ac:picMkLst>
        </pc:picChg>
        <pc:picChg chg="add del mod">
          <ac:chgData name="Fogel, Antigone" userId="f9a0a84f-3cae-4e0b-b884-bfab7912042b" providerId="ADAL" clId="{A8EAC618-55D6-0544-BA35-11CBAFB92E20}" dt="2024-12-23T12:25:12.480" v="132"/>
          <ac:picMkLst>
            <pc:docMk/>
            <pc:sldMk cId="98958361" sldId="273"/>
            <ac:picMk id="45" creationId="{D88B77B4-521F-4A8D-6A30-D67158BD9807}"/>
          </ac:picMkLst>
        </pc:picChg>
        <pc:picChg chg="add del mod">
          <ac:chgData name="Fogel, Antigone" userId="f9a0a84f-3cae-4e0b-b884-bfab7912042b" providerId="ADAL" clId="{A8EAC618-55D6-0544-BA35-11CBAFB92E20}" dt="2024-12-23T12:25:45.652" v="134"/>
          <ac:picMkLst>
            <pc:docMk/>
            <pc:sldMk cId="98958361" sldId="273"/>
            <ac:picMk id="51" creationId="{3D2B4500-91DC-2DC8-0908-E6F4D861DC73}"/>
          </ac:picMkLst>
        </pc:picChg>
        <pc:picChg chg="add del mod">
          <ac:chgData name="Fogel, Antigone" userId="f9a0a84f-3cae-4e0b-b884-bfab7912042b" providerId="ADAL" clId="{A8EAC618-55D6-0544-BA35-11CBAFB92E20}" dt="2024-12-23T12:32:47.966" v="136"/>
          <ac:picMkLst>
            <pc:docMk/>
            <pc:sldMk cId="98958361" sldId="273"/>
            <ac:picMk id="55" creationId="{10E29C9E-AEBF-B4D2-2DE8-28E60E5A2C43}"/>
          </ac:picMkLst>
        </pc:picChg>
        <pc:picChg chg="add del mod">
          <ac:chgData name="Fogel, Antigone" userId="f9a0a84f-3cae-4e0b-b884-bfab7912042b" providerId="ADAL" clId="{A8EAC618-55D6-0544-BA35-11CBAFB92E20}" dt="2024-12-23T12:33:42.388" v="140"/>
          <ac:picMkLst>
            <pc:docMk/>
            <pc:sldMk cId="98958361" sldId="273"/>
            <ac:picMk id="57" creationId="{7A3CEEE8-8E94-80FB-9744-EB6DEDE2C099}"/>
          </ac:picMkLst>
        </pc:picChg>
        <pc:picChg chg="add del mod">
          <ac:chgData name="Fogel, Antigone" userId="f9a0a84f-3cae-4e0b-b884-bfab7912042b" providerId="ADAL" clId="{A8EAC618-55D6-0544-BA35-11CBAFB92E20}" dt="2024-12-23T12:34:24.573" v="142"/>
          <ac:picMkLst>
            <pc:docMk/>
            <pc:sldMk cId="98958361" sldId="273"/>
            <ac:picMk id="61" creationId="{5FF3993D-C1E4-09B9-5E82-58F42A97FDEE}"/>
          </ac:picMkLst>
        </pc:picChg>
        <pc:picChg chg="add del mod">
          <ac:chgData name="Fogel, Antigone" userId="f9a0a84f-3cae-4e0b-b884-bfab7912042b" providerId="ADAL" clId="{A8EAC618-55D6-0544-BA35-11CBAFB92E20}" dt="2024-12-23T15:04:27.736" v="144"/>
          <ac:picMkLst>
            <pc:docMk/>
            <pc:sldMk cId="98958361" sldId="273"/>
            <ac:picMk id="67" creationId="{51C45FFC-3150-DD99-50AB-48A0BF2358D9}"/>
          </ac:picMkLst>
        </pc:picChg>
      </pc:sldChg>
      <pc:sldChg chg="addSp delSp modSp modTransition modAnim">
        <pc:chgData name="Fogel, Antigone" userId="f9a0a84f-3cae-4e0b-b884-bfab7912042b" providerId="ADAL" clId="{A8EAC618-55D6-0544-BA35-11CBAFB92E20}" dt="2024-12-23T15:08:05.048" v="151"/>
        <pc:sldMkLst>
          <pc:docMk/>
          <pc:sldMk cId="3070010929" sldId="274"/>
        </pc:sldMkLst>
        <pc:picChg chg="add mod">
          <ac:chgData name="Fogel, Antigone" userId="f9a0a84f-3cae-4e0b-b884-bfab7912042b" providerId="ADAL" clId="{A8EAC618-55D6-0544-BA35-11CBAFB92E20}" dt="2024-12-23T15:08:05.048" v="151"/>
          <ac:picMkLst>
            <pc:docMk/>
            <pc:sldMk cId="3070010929" sldId="274"/>
            <ac:picMk id="6" creationId="{34D59C9E-4552-E639-6E13-B98D24021B70}"/>
          </ac:picMkLst>
        </pc:picChg>
        <pc:picChg chg="add del mod">
          <ac:chgData name="Fogel, Antigone" userId="f9a0a84f-3cae-4e0b-b884-bfab7912042b" providerId="ADAL" clId="{A8EAC618-55D6-0544-BA35-11CBAFB92E20}" dt="2024-12-23T11:47:12.182" v="9"/>
          <ac:picMkLst>
            <pc:docMk/>
            <pc:sldMk cId="3070010929" sldId="274"/>
            <ac:picMk id="6" creationId="{A7499942-E980-3BBE-4713-FCDF78C531DE}"/>
          </ac:picMkLst>
        </pc:picChg>
        <pc:picChg chg="add del mod">
          <ac:chgData name="Fogel, Antigone" userId="f9a0a84f-3cae-4e0b-b884-bfab7912042b" providerId="ADAL" clId="{A8EAC618-55D6-0544-BA35-11CBAFB92E20}" dt="2024-12-23T12:05:44.398" v="107"/>
          <ac:picMkLst>
            <pc:docMk/>
            <pc:sldMk cId="3070010929" sldId="274"/>
            <ac:picMk id="14" creationId="{C4BDA325-096A-4E16-945C-04A8858DFF99}"/>
          </ac:picMkLst>
        </pc:picChg>
        <pc:picChg chg="add del mod">
          <ac:chgData name="Fogel, Antigone" userId="f9a0a84f-3cae-4e0b-b884-bfab7912042b" providerId="ADAL" clId="{A8EAC618-55D6-0544-BA35-11CBAFB92E20}" dt="2024-12-23T12:07:37.293" v="109"/>
          <ac:picMkLst>
            <pc:docMk/>
            <pc:sldMk cId="3070010929" sldId="274"/>
            <ac:picMk id="16" creationId="{B6441F82-CAA3-BB0A-08F5-3969E681737B}"/>
          </ac:picMkLst>
        </pc:picChg>
        <pc:picChg chg="add del mod">
          <ac:chgData name="Fogel, Antigone" userId="f9a0a84f-3cae-4e0b-b884-bfab7912042b" providerId="ADAL" clId="{A8EAC618-55D6-0544-BA35-11CBAFB92E20}" dt="2024-12-23T12:24:05.739" v="128"/>
          <ac:picMkLst>
            <pc:docMk/>
            <pc:sldMk cId="3070010929" sldId="274"/>
            <ac:picMk id="19" creationId="{8A6AFFA0-E8A4-9ECD-750E-D30B085F5DCF}"/>
          </ac:picMkLst>
        </pc:picChg>
        <pc:picChg chg="add del mod">
          <ac:chgData name="Fogel, Antigone" userId="f9a0a84f-3cae-4e0b-b884-bfab7912042b" providerId="ADAL" clId="{A8EAC618-55D6-0544-BA35-11CBAFB92E20}" dt="2024-12-23T12:32:47.966" v="136"/>
          <ac:picMkLst>
            <pc:docMk/>
            <pc:sldMk cId="3070010929" sldId="274"/>
            <ac:picMk id="27" creationId="{700E3939-3123-34B0-6080-97261AF6917E}"/>
          </ac:picMkLst>
        </pc:picChg>
        <pc:picChg chg="add del mod">
          <ac:chgData name="Fogel, Antigone" userId="f9a0a84f-3cae-4e0b-b884-bfab7912042b" providerId="ADAL" clId="{A8EAC618-55D6-0544-BA35-11CBAFB92E20}" dt="2024-12-23T15:04:27.736" v="144"/>
          <ac:picMkLst>
            <pc:docMk/>
            <pc:sldMk cId="3070010929" sldId="274"/>
            <ac:picMk id="29" creationId="{9500BB4E-E105-F587-EBDF-223BBC37A29E}"/>
          </ac:picMkLst>
        </pc:picChg>
      </pc:sldChg>
      <pc:sldChg chg="addSp delSp modSp mod modTransition modAnim">
        <pc:chgData name="Fogel, Antigone" userId="f9a0a84f-3cae-4e0b-b884-bfab7912042b" providerId="ADAL" clId="{A8EAC618-55D6-0544-BA35-11CBAFB92E20}" dt="2024-12-23T15:17:45.149" v="210"/>
        <pc:sldMkLst>
          <pc:docMk/>
          <pc:sldMk cId="1646722267" sldId="275"/>
        </pc:sldMkLst>
        <pc:spChg chg="mod">
          <ac:chgData name="Fogel, Antigone" userId="f9a0a84f-3cae-4e0b-b884-bfab7912042b" providerId="ADAL" clId="{A8EAC618-55D6-0544-BA35-11CBAFB92E20}" dt="2024-12-23T15:08:42.387" v="154" actId="1076"/>
          <ac:spMkLst>
            <pc:docMk/>
            <pc:sldMk cId="1646722267" sldId="275"/>
            <ac:spMk id="3" creationId="{9F6F1F16-2FA6-FE91-3E27-78106D2C3DD1}"/>
          </ac:spMkLst>
        </pc:spChg>
        <pc:spChg chg="add del mod">
          <ac:chgData name="Fogel, Antigone" userId="f9a0a84f-3cae-4e0b-b884-bfab7912042b" providerId="ADAL" clId="{A8EAC618-55D6-0544-BA35-11CBAFB92E20}" dt="2024-12-23T12:03:48.271" v="101" actId="478"/>
          <ac:spMkLst>
            <pc:docMk/>
            <pc:sldMk cId="1646722267" sldId="275"/>
            <ac:spMk id="11" creationId="{B4EA895A-D3C4-5599-3677-9C63F33A4E38}"/>
          </ac:spMkLst>
        </pc:spChg>
        <pc:spChg chg="add del mod">
          <ac:chgData name="Fogel, Antigone" userId="f9a0a84f-3cae-4e0b-b884-bfab7912042b" providerId="ADAL" clId="{A8EAC618-55D6-0544-BA35-11CBAFB92E20}" dt="2024-12-23T12:03:48.271" v="101" actId="478"/>
          <ac:spMkLst>
            <pc:docMk/>
            <pc:sldMk cId="1646722267" sldId="275"/>
            <ac:spMk id="13" creationId="{D1AF6E5B-1189-6A59-1F30-D365CCD9306A}"/>
          </ac:spMkLst>
        </pc:spChg>
        <pc:spChg chg="mod">
          <ac:chgData name="Fogel, Antigone" userId="f9a0a84f-3cae-4e0b-b884-bfab7912042b" providerId="ADAL" clId="{A8EAC618-55D6-0544-BA35-11CBAFB92E20}" dt="2024-12-23T15:13:01.858" v="204" actId="1076"/>
          <ac:spMkLst>
            <pc:docMk/>
            <pc:sldMk cId="1646722267" sldId="275"/>
            <ac:spMk id="19" creationId="{3337266E-B195-C6C4-69A8-F390F5278AA8}"/>
          </ac:spMkLst>
        </pc:spChg>
        <pc:spChg chg="mod">
          <ac:chgData name="Fogel, Antigone" userId="f9a0a84f-3cae-4e0b-b884-bfab7912042b" providerId="ADAL" clId="{A8EAC618-55D6-0544-BA35-11CBAFB92E20}" dt="2024-12-23T15:12:51.791" v="203" actId="1076"/>
          <ac:spMkLst>
            <pc:docMk/>
            <pc:sldMk cId="1646722267" sldId="275"/>
            <ac:spMk id="20" creationId="{065EE699-E85E-5198-D799-8D89549718C9}"/>
          </ac:spMkLst>
        </pc:spChg>
        <pc:spChg chg="mod">
          <ac:chgData name="Fogel, Antigone" userId="f9a0a84f-3cae-4e0b-b884-bfab7912042b" providerId="ADAL" clId="{A8EAC618-55D6-0544-BA35-11CBAFB92E20}" dt="2024-12-23T15:11:36.068" v="177" actId="1076"/>
          <ac:spMkLst>
            <pc:docMk/>
            <pc:sldMk cId="1646722267" sldId="275"/>
            <ac:spMk id="21" creationId="{FF7BBD45-B551-A57D-07F9-62B76867D48B}"/>
          </ac:spMkLst>
        </pc:spChg>
        <pc:spChg chg="mod">
          <ac:chgData name="Fogel, Antigone" userId="f9a0a84f-3cae-4e0b-b884-bfab7912042b" providerId="ADAL" clId="{A8EAC618-55D6-0544-BA35-11CBAFB92E20}" dt="2024-12-23T15:11:44.367" v="178" actId="1076"/>
          <ac:spMkLst>
            <pc:docMk/>
            <pc:sldMk cId="1646722267" sldId="275"/>
            <ac:spMk id="22" creationId="{554E8EEF-70A0-229F-2A66-5DDAC938EB8C}"/>
          </ac:spMkLst>
        </pc:spChg>
        <pc:spChg chg="add del mod">
          <ac:chgData name="Fogel, Antigone" userId="f9a0a84f-3cae-4e0b-b884-bfab7912042b" providerId="ADAL" clId="{A8EAC618-55D6-0544-BA35-11CBAFB92E20}" dt="2024-12-23T15:13:11.892" v="206" actId="478"/>
          <ac:spMkLst>
            <pc:docMk/>
            <pc:sldMk cId="1646722267" sldId="275"/>
            <ac:spMk id="25" creationId="{43D1C4F1-FF1C-B72F-E073-B194D9C5B9FF}"/>
          </ac:spMkLst>
        </pc:spChg>
        <pc:spChg chg="del">
          <ac:chgData name="Fogel, Antigone" userId="f9a0a84f-3cae-4e0b-b884-bfab7912042b" providerId="ADAL" clId="{A8EAC618-55D6-0544-BA35-11CBAFB92E20}" dt="2024-12-23T11:57:44.777" v="56" actId="478"/>
          <ac:spMkLst>
            <pc:docMk/>
            <pc:sldMk cId="1646722267" sldId="275"/>
            <ac:spMk id="28" creationId="{EC311779-426C-0C8F-8743-A4BDC1A356A7}"/>
          </ac:spMkLst>
        </pc:spChg>
        <pc:spChg chg="del">
          <ac:chgData name="Fogel, Antigone" userId="f9a0a84f-3cae-4e0b-b884-bfab7912042b" providerId="ADAL" clId="{A8EAC618-55D6-0544-BA35-11CBAFB92E20}" dt="2024-12-23T11:57:44.777" v="56" actId="478"/>
          <ac:spMkLst>
            <pc:docMk/>
            <pc:sldMk cId="1646722267" sldId="275"/>
            <ac:spMk id="29" creationId="{F3F03FFF-F9DC-87FA-2166-C17F2852DCF1}"/>
          </ac:spMkLst>
        </pc:spChg>
        <pc:spChg chg="mod">
          <ac:chgData name="Fogel, Antigone" userId="f9a0a84f-3cae-4e0b-b884-bfab7912042b" providerId="ADAL" clId="{A8EAC618-55D6-0544-BA35-11CBAFB92E20}" dt="2024-12-23T15:11:20.123" v="174" actId="1076"/>
          <ac:spMkLst>
            <pc:docMk/>
            <pc:sldMk cId="1646722267" sldId="275"/>
            <ac:spMk id="30" creationId="{5FA05269-2629-BB31-D580-ABF8A24B610C}"/>
          </ac:spMkLst>
        </pc:spChg>
        <pc:spChg chg="mod">
          <ac:chgData name="Fogel, Antigone" userId="f9a0a84f-3cae-4e0b-b884-bfab7912042b" providerId="ADAL" clId="{A8EAC618-55D6-0544-BA35-11CBAFB92E20}" dt="2024-12-23T15:11:25.283" v="175" actId="1076"/>
          <ac:spMkLst>
            <pc:docMk/>
            <pc:sldMk cId="1646722267" sldId="275"/>
            <ac:spMk id="31" creationId="{A67126A3-42F9-C7D6-A75A-568AA027BF09}"/>
          </ac:spMkLst>
        </pc:spChg>
        <pc:spChg chg="add del mod">
          <ac:chgData name="Fogel, Antigone" userId="f9a0a84f-3cae-4e0b-b884-bfab7912042b" providerId="ADAL" clId="{A8EAC618-55D6-0544-BA35-11CBAFB92E20}" dt="2024-12-23T15:13:11.892" v="206" actId="478"/>
          <ac:spMkLst>
            <pc:docMk/>
            <pc:sldMk cId="1646722267" sldId="275"/>
            <ac:spMk id="41" creationId="{D0A3D3F5-47E5-32E2-EFA1-1D2400F6DC69}"/>
          </ac:spMkLst>
        </pc:spChg>
        <pc:spChg chg="add mod">
          <ac:chgData name="Fogel, Antigone" userId="f9a0a84f-3cae-4e0b-b884-bfab7912042b" providerId="ADAL" clId="{A8EAC618-55D6-0544-BA35-11CBAFB92E20}" dt="2024-12-23T15:13:27.762" v="208" actId="1076"/>
          <ac:spMkLst>
            <pc:docMk/>
            <pc:sldMk cId="1646722267" sldId="275"/>
            <ac:spMk id="42" creationId="{BDD4E75E-9D2F-1774-91D1-4FDED5B9C827}"/>
          </ac:spMkLst>
        </pc:spChg>
        <pc:spChg chg="add mod">
          <ac:chgData name="Fogel, Antigone" userId="f9a0a84f-3cae-4e0b-b884-bfab7912042b" providerId="ADAL" clId="{A8EAC618-55D6-0544-BA35-11CBAFB92E20}" dt="2024-12-23T15:13:27.762" v="208" actId="1076"/>
          <ac:spMkLst>
            <pc:docMk/>
            <pc:sldMk cId="1646722267" sldId="275"/>
            <ac:spMk id="43" creationId="{78CD9A07-15E3-95C2-44F0-14CC9CA2E69E}"/>
          </ac:spMkLst>
        </pc:spChg>
        <pc:picChg chg="del">
          <ac:chgData name="Fogel, Antigone" userId="f9a0a84f-3cae-4e0b-b884-bfab7912042b" providerId="ADAL" clId="{A8EAC618-55D6-0544-BA35-11CBAFB92E20}" dt="2024-12-23T15:09:41.935" v="159" actId="478"/>
          <ac:picMkLst>
            <pc:docMk/>
            <pc:sldMk cId="1646722267" sldId="275"/>
            <ac:picMk id="2" creationId="{9CE3CA6D-5DDC-5367-43EA-CAF86B2C1816}"/>
          </ac:picMkLst>
        </pc:picChg>
        <pc:picChg chg="add del mod">
          <ac:chgData name="Fogel, Antigone" userId="f9a0a84f-3cae-4e0b-b884-bfab7912042b" providerId="ADAL" clId="{A8EAC618-55D6-0544-BA35-11CBAFB92E20}" dt="2024-12-23T12:05:44.398" v="107"/>
          <ac:picMkLst>
            <pc:docMk/>
            <pc:sldMk cId="1646722267" sldId="275"/>
            <ac:picMk id="5" creationId="{5DC772F1-C410-AF7A-1913-D0C22BA4D1EF}"/>
          </ac:picMkLst>
        </pc:picChg>
        <pc:picChg chg="add del mod">
          <ac:chgData name="Fogel, Antigone" userId="f9a0a84f-3cae-4e0b-b884-bfab7912042b" providerId="ADAL" clId="{A8EAC618-55D6-0544-BA35-11CBAFB92E20}" dt="2024-12-23T15:14:08.432" v="209"/>
          <ac:picMkLst>
            <pc:docMk/>
            <pc:sldMk cId="1646722267" sldId="275"/>
            <ac:picMk id="5" creationId="{FA9F479E-ACAF-7927-116E-0A2217AD2198}"/>
          </ac:picMkLst>
        </pc:picChg>
        <pc:picChg chg="add mod">
          <ac:chgData name="Fogel, Antigone" userId="f9a0a84f-3cae-4e0b-b884-bfab7912042b" providerId="ADAL" clId="{A8EAC618-55D6-0544-BA35-11CBAFB92E20}" dt="2024-12-23T15:10:57.931" v="171" actId="1076"/>
          <ac:picMkLst>
            <pc:docMk/>
            <pc:sldMk cId="1646722267" sldId="275"/>
            <ac:picMk id="13" creationId="{AACC4DBE-3AEF-9259-EDEE-7FCA41E4AE62}"/>
          </ac:picMkLst>
        </pc:picChg>
        <pc:picChg chg="mod">
          <ac:chgData name="Fogel, Antigone" userId="f9a0a84f-3cae-4e0b-b884-bfab7912042b" providerId="ADAL" clId="{A8EAC618-55D6-0544-BA35-11CBAFB92E20}" dt="2024-12-23T15:11:52.926" v="179" actId="1076"/>
          <ac:picMkLst>
            <pc:docMk/>
            <pc:sldMk cId="1646722267" sldId="275"/>
            <ac:picMk id="15" creationId="{38B876D5-3663-ACA6-3220-D13759FF5557}"/>
          </ac:picMkLst>
        </pc:picChg>
        <pc:picChg chg="mod">
          <ac:chgData name="Fogel, Antigone" userId="f9a0a84f-3cae-4e0b-b884-bfab7912042b" providerId="ADAL" clId="{A8EAC618-55D6-0544-BA35-11CBAFB92E20}" dt="2024-12-23T15:11:52.926" v="179" actId="1076"/>
          <ac:picMkLst>
            <pc:docMk/>
            <pc:sldMk cId="1646722267" sldId="275"/>
            <ac:picMk id="18" creationId="{66B18464-5A60-5829-BA56-308E881A78A5}"/>
          </ac:picMkLst>
        </pc:picChg>
        <pc:picChg chg="del">
          <ac:chgData name="Fogel, Antigone" userId="f9a0a84f-3cae-4e0b-b884-bfab7912042b" providerId="ADAL" clId="{A8EAC618-55D6-0544-BA35-11CBAFB92E20}" dt="2024-12-23T15:10:03.424" v="162" actId="478"/>
          <ac:picMkLst>
            <pc:docMk/>
            <pc:sldMk cId="1646722267" sldId="275"/>
            <ac:picMk id="23" creationId="{413DD854-FF18-8637-7A04-4133E766D57F}"/>
          </ac:picMkLst>
        </pc:picChg>
        <pc:picChg chg="mod">
          <ac:chgData name="Fogel, Antigone" userId="f9a0a84f-3cae-4e0b-b884-bfab7912042b" providerId="ADAL" clId="{A8EAC618-55D6-0544-BA35-11CBAFB92E20}" dt="2024-12-23T15:13:09.853" v="205" actId="1076"/>
          <ac:picMkLst>
            <pc:docMk/>
            <pc:sldMk cId="1646722267" sldId="275"/>
            <ac:picMk id="26" creationId="{E3B3755F-A34C-B434-5793-5D15AF9C68C6}"/>
          </ac:picMkLst>
        </pc:picChg>
        <pc:picChg chg="mod">
          <ac:chgData name="Fogel, Antigone" userId="f9a0a84f-3cae-4e0b-b884-bfab7912042b" providerId="ADAL" clId="{A8EAC618-55D6-0544-BA35-11CBAFB92E20}" dt="2024-12-23T15:13:09.853" v="205" actId="1076"/>
          <ac:picMkLst>
            <pc:docMk/>
            <pc:sldMk cId="1646722267" sldId="275"/>
            <ac:picMk id="27" creationId="{ED0D69DA-763D-A2FD-C6DC-136A7D0885D3}"/>
          </ac:picMkLst>
        </pc:picChg>
        <pc:picChg chg="add mod">
          <ac:chgData name="Fogel, Antigone" userId="f9a0a84f-3cae-4e0b-b884-bfab7912042b" providerId="ADAL" clId="{A8EAC618-55D6-0544-BA35-11CBAFB92E20}" dt="2024-12-23T15:11:07.768" v="172" actId="1076"/>
          <ac:picMkLst>
            <pc:docMk/>
            <pc:sldMk cId="1646722267" sldId="275"/>
            <ac:picMk id="29" creationId="{EFA982BA-5D41-0CB8-E647-84F75421CFC1}"/>
          </ac:picMkLst>
        </pc:picChg>
        <pc:picChg chg="add del mod">
          <ac:chgData name="Fogel, Antigone" userId="f9a0a84f-3cae-4e0b-b884-bfab7912042b" providerId="ADAL" clId="{A8EAC618-55D6-0544-BA35-11CBAFB92E20}" dt="2024-12-23T12:07:37.293" v="109"/>
          <ac:picMkLst>
            <pc:docMk/>
            <pc:sldMk cId="1646722267" sldId="275"/>
            <ac:picMk id="43" creationId="{FA6AD8D4-2C60-D76A-8515-49A211313682}"/>
          </ac:picMkLst>
        </pc:picChg>
        <pc:picChg chg="add del mod">
          <ac:chgData name="Fogel, Antigone" userId="f9a0a84f-3cae-4e0b-b884-bfab7912042b" providerId="ADAL" clId="{A8EAC618-55D6-0544-BA35-11CBAFB92E20}" dt="2024-12-23T12:10:38.771" v="114"/>
          <ac:picMkLst>
            <pc:docMk/>
            <pc:sldMk cId="1646722267" sldId="275"/>
            <ac:picMk id="46" creationId="{DD0A917E-57B6-5755-CAA1-EAB441877685}"/>
          </ac:picMkLst>
        </pc:picChg>
        <pc:picChg chg="add mod">
          <ac:chgData name="Fogel, Antigone" userId="f9a0a84f-3cae-4e0b-b884-bfab7912042b" providerId="ADAL" clId="{A8EAC618-55D6-0544-BA35-11CBAFB92E20}" dt="2024-12-23T15:17:45.149" v="210"/>
          <ac:picMkLst>
            <pc:docMk/>
            <pc:sldMk cId="1646722267" sldId="275"/>
            <ac:picMk id="48" creationId="{250DB7AD-6EC0-627D-3272-39B188A68D6A}"/>
          </ac:picMkLst>
        </pc:picChg>
        <pc:picChg chg="add del mod">
          <ac:chgData name="Fogel, Antigone" userId="f9a0a84f-3cae-4e0b-b884-bfab7912042b" providerId="ADAL" clId="{A8EAC618-55D6-0544-BA35-11CBAFB92E20}" dt="2024-12-23T12:11:24.544" v="116"/>
          <ac:picMkLst>
            <pc:docMk/>
            <pc:sldMk cId="1646722267" sldId="275"/>
            <ac:picMk id="52" creationId="{D8F24CA3-EFBB-5A54-EBCB-FF1E30B4C6E5}"/>
          </ac:picMkLst>
        </pc:picChg>
        <pc:picChg chg="add del mod">
          <ac:chgData name="Fogel, Antigone" userId="f9a0a84f-3cae-4e0b-b884-bfab7912042b" providerId="ADAL" clId="{A8EAC618-55D6-0544-BA35-11CBAFB92E20}" dt="2024-12-23T12:14:20.380" v="118"/>
          <ac:picMkLst>
            <pc:docMk/>
            <pc:sldMk cId="1646722267" sldId="275"/>
            <ac:picMk id="56" creationId="{CCDEE8AC-851E-7D0F-8DD6-7E28AAF5CADB}"/>
          </ac:picMkLst>
        </pc:picChg>
        <pc:picChg chg="add del mod">
          <ac:chgData name="Fogel, Antigone" userId="f9a0a84f-3cae-4e0b-b884-bfab7912042b" providerId="ADAL" clId="{A8EAC618-55D6-0544-BA35-11CBAFB92E20}" dt="2024-12-23T12:16:12.465" v="120"/>
          <ac:picMkLst>
            <pc:docMk/>
            <pc:sldMk cId="1646722267" sldId="275"/>
            <ac:picMk id="62" creationId="{BB480DFB-86C3-7E58-B522-F5E448F8E665}"/>
          </ac:picMkLst>
        </pc:picChg>
        <pc:picChg chg="add del mod">
          <ac:chgData name="Fogel, Antigone" userId="f9a0a84f-3cae-4e0b-b884-bfab7912042b" providerId="ADAL" clId="{A8EAC618-55D6-0544-BA35-11CBAFB92E20}" dt="2024-12-23T12:16:27.172" v="122"/>
          <ac:picMkLst>
            <pc:docMk/>
            <pc:sldMk cId="1646722267" sldId="275"/>
            <ac:picMk id="68" creationId="{344B9C03-9E73-56B2-6584-71C54B11F70E}"/>
          </ac:picMkLst>
        </pc:picChg>
        <pc:picChg chg="add del mod">
          <ac:chgData name="Fogel, Antigone" userId="f9a0a84f-3cae-4e0b-b884-bfab7912042b" providerId="ADAL" clId="{A8EAC618-55D6-0544-BA35-11CBAFB92E20}" dt="2024-12-23T12:24:05.739" v="128"/>
          <ac:picMkLst>
            <pc:docMk/>
            <pc:sldMk cId="1646722267" sldId="275"/>
            <ac:picMk id="72" creationId="{3271A494-2568-8E9B-8AE1-BE479B44C608}"/>
          </ac:picMkLst>
        </pc:picChg>
        <pc:picChg chg="add del mod">
          <ac:chgData name="Fogel, Antigone" userId="f9a0a84f-3cae-4e0b-b884-bfab7912042b" providerId="ADAL" clId="{A8EAC618-55D6-0544-BA35-11CBAFB92E20}" dt="2024-12-23T12:32:47.966" v="136"/>
          <ac:picMkLst>
            <pc:docMk/>
            <pc:sldMk cId="1646722267" sldId="275"/>
            <ac:picMk id="74" creationId="{977F5E4D-A49A-5F38-CED1-4EE98287C012}"/>
          </ac:picMkLst>
        </pc:picChg>
        <pc:picChg chg="add del mod">
          <ac:chgData name="Fogel, Antigone" userId="f9a0a84f-3cae-4e0b-b884-bfab7912042b" providerId="ADAL" clId="{A8EAC618-55D6-0544-BA35-11CBAFB92E20}" dt="2024-12-23T15:04:27.736" v="144"/>
          <ac:picMkLst>
            <pc:docMk/>
            <pc:sldMk cId="1646722267" sldId="275"/>
            <ac:picMk id="76" creationId="{0C35EC67-536B-159E-227F-A256040D27A5}"/>
          </ac:picMkLst>
        </pc:picChg>
      </pc:sldChg>
      <pc:sldChg chg="addSp delSp modSp modTransition modAnim">
        <pc:chgData name="Fogel, Antigone" userId="f9a0a84f-3cae-4e0b-b884-bfab7912042b" providerId="ADAL" clId="{A8EAC618-55D6-0544-BA35-11CBAFB92E20}" dt="2024-12-23T15:17:45.149" v="210"/>
        <pc:sldMkLst>
          <pc:docMk/>
          <pc:sldMk cId="408381813" sldId="276"/>
        </pc:sldMkLst>
        <pc:picChg chg="add del mod">
          <ac:chgData name="Fogel, Antigone" userId="f9a0a84f-3cae-4e0b-b884-bfab7912042b" providerId="ADAL" clId="{A8EAC618-55D6-0544-BA35-11CBAFB92E20}" dt="2024-12-23T12:05:44.398" v="107"/>
          <ac:picMkLst>
            <pc:docMk/>
            <pc:sldMk cId="408381813" sldId="276"/>
            <ac:picMk id="3" creationId="{4BF0689A-0624-F2E4-9B56-C60AC0F229F7}"/>
          </ac:picMkLst>
        </pc:picChg>
        <pc:picChg chg="add mod">
          <ac:chgData name="Fogel, Antigone" userId="f9a0a84f-3cae-4e0b-b884-bfab7912042b" providerId="ADAL" clId="{A8EAC618-55D6-0544-BA35-11CBAFB92E20}" dt="2024-12-23T15:17:45.149" v="210"/>
          <ac:picMkLst>
            <pc:docMk/>
            <pc:sldMk cId="408381813" sldId="276"/>
            <ac:picMk id="3" creationId="{50972A6B-A73D-E8DF-8A7D-9CDC0BD4EE4C}"/>
          </ac:picMkLst>
        </pc:picChg>
        <pc:picChg chg="add del mod">
          <ac:chgData name="Fogel, Antigone" userId="f9a0a84f-3cae-4e0b-b884-bfab7912042b" providerId="ADAL" clId="{A8EAC618-55D6-0544-BA35-11CBAFB92E20}" dt="2024-12-23T12:24:05.739" v="128"/>
          <ac:picMkLst>
            <pc:docMk/>
            <pc:sldMk cId="408381813" sldId="276"/>
            <ac:picMk id="18" creationId="{A9CE9E21-C5F3-E761-546A-554A7F4F7CFB}"/>
          </ac:picMkLst>
        </pc:picChg>
        <pc:picChg chg="add del mod">
          <ac:chgData name="Fogel, Antigone" userId="f9a0a84f-3cae-4e0b-b884-bfab7912042b" providerId="ADAL" clId="{A8EAC618-55D6-0544-BA35-11CBAFB92E20}" dt="2024-12-23T12:32:47.966" v="136"/>
          <ac:picMkLst>
            <pc:docMk/>
            <pc:sldMk cId="408381813" sldId="276"/>
            <ac:picMk id="20" creationId="{14C7FF6E-27A5-C4EC-69AC-6BEDB55C86C0}"/>
          </ac:picMkLst>
        </pc:picChg>
        <pc:picChg chg="add del mod">
          <ac:chgData name="Fogel, Antigone" userId="f9a0a84f-3cae-4e0b-b884-bfab7912042b" providerId="ADAL" clId="{A8EAC618-55D6-0544-BA35-11CBAFB92E20}" dt="2024-12-23T15:04:27.736" v="144"/>
          <ac:picMkLst>
            <pc:docMk/>
            <pc:sldMk cId="408381813" sldId="276"/>
            <ac:picMk id="22" creationId="{C62B507A-0477-5951-C8D5-DF6E12B5896B}"/>
          </ac:picMkLst>
        </pc:picChg>
      </pc:sldChg>
      <pc:sldChg chg="addSp delSp modSp mod modTransition modAnim">
        <pc:chgData name="Fogel, Antigone" userId="f9a0a84f-3cae-4e0b-b884-bfab7912042b" providerId="ADAL" clId="{A8EAC618-55D6-0544-BA35-11CBAFB92E20}" dt="2024-12-23T15:20:55.971" v="215"/>
        <pc:sldMkLst>
          <pc:docMk/>
          <pc:sldMk cId="999069283" sldId="277"/>
        </pc:sldMkLst>
        <pc:spChg chg="add mod">
          <ac:chgData name="Fogel, Antigone" userId="f9a0a84f-3cae-4e0b-b884-bfab7912042b" providerId="ADAL" clId="{A8EAC618-55D6-0544-BA35-11CBAFB92E20}" dt="2024-12-23T15:17:57.077" v="213" actId="1076"/>
          <ac:spMkLst>
            <pc:docMk/>
            <pc:sldMk cId="999069283" sldId="277"/>
            <ac:spMk id="17" creationId="{3E52A1D6-38F6-5DB1-A69A-CE8A4AA35F27}"/>
          </ac:spMkLst>
        </pc:spChg>
        <pc:spChg chg="add del mod">
          <ac:chgData name="Fogel, Antigone" userId="f9a0a84f-3cae-4e0b-b884-bfab7912042b" providerId="ADAL" clId="{A8EAC618-55D6-0544-BA35-11CBAFB92E20}" dt="2024-12-23T12:04:01.194" v="104" actId="478"/>
          <ac:spMkLst>
            <pc:docMk/>
            <pc:sldMk cId="999069283" sldId="277"/>
            <ac:spMk id="17" creationId="{BC275C63-6A71-32F2-9FD7-128C2F3042F2}"/>
          </ac:spMkLst>
        </pc:spChg>
        <pc:spChg chg="add del mod">
          <ac:chgData name="Fogel, Antigone" userId="f9a0a84f-3cae-4e0b-b884-bfab7912042b" providerId="ADAL" clId="{A8EAC618-55D6-0544-BA35-11CBAFB92E20}" dt="2024-12-23T12:04:01.194" v="104" actId="478"/>
          <ac:spMkLst>
            <pc:docMk/>
            <pc:sldMk cId="999069283" sldId="277"/>
            <ac:spMk id="21" creationId="{8542C007-8E4A-AD2B-DC38-46816CDEFA3B}"/>
          </ac:spMkLst>
        </pc:spChg>
        <pc:spChg chg="add mod">
          <ac:chgData name="Fogel, Antigone" userId="f9a0a84f-3cae-4e0b-b884-bfab7912042b" providerId="ADAL" clId="{A8EAC618-55D6-0544-BA35-11CBAFB92E20}" dt="2024-12-23T15:17:57.077" v="213" actId="1076"/>
          <ac:spMkLst>
            <pc:docMk/>
            <pc:sldMk cId="999069283" sldId="277"/>
            <ac:spMk id="21" creationId="{A1BA6FD0-433A-5B79-0DB0-22B6B04A967D}"/>
          </ac:spMkLst>
        </pc:spChg>
        <pc:spChg chg="add del mod">
          <ac:chgData name="Fogel, Antigone" userId="f9a0a84f-3cae-4e0b-b884-bfab7912042b" providerId="ADAL" clId="{A8EAC618-55D6-0544-BA35-11CBAFB92E20}" dt="2024-12-23T15:17:52.818" v="211" actId="478"/>
          <ac:spMkLst>
            <pc:docMk/>
            <pc:sldMk cId="999069283" sldId="277"/>
            <ac:spMk id="25" creationId="{A7731AA6-3233-BA21-4BFE-ABD10A460D01}"/>
          </ac:spMkLst>
        </pc:spChg>
        <pc:spChg chg="add del mod">
          <ac:chgData name="Fogel, Antigone" userId="f9a0a84f-3cae-4e0b-b884-bfab7912042b" providerId="ADAL" clId="{A8EAC618-55D6-0544-BA35-11CBAFB92E20}" dt="2024-12-23T15:17:52.818" v="211" actId="478"/>
          <ac:spMkLst>
            <pc:docMk/>
            <pc:sldMk cId="999069283" sldId="277"/>
            <ac:spMk id="26" creationId="{FC710D90-39B8-32A4-4863-BCBD2224EDFC}"/>
          </ac:spMkLst>
        </pc:spChg>
        <pc:picChg chg="add del mod">
          <ac:chgData name="Fogel, Antigone" userId="f9a0a84f-3cae-4e0b-b884-bfab7912042b" providerId="ADAL" clId="{A8EAC618-55D6-0544-BA35-11CBAFB92E20}" dt="2024-12-23T15:18:06.904" v="214"/>
          <ac:picMkLst>
            <pc:docMk/>
            <pc:sldMk cId="999069283" sldId="277"/>
            <ac:picMk id="12" creationId="{9F73CD59-3E6D-DAA2-4851-8924DA865BB7}"/>
          </ac:picMkLst>
        </pc:picChg>
        <pc:picChg chg="add del mod">
          <ac:chgData name="Fogel, Antigone" userId="f9a0a84f-3cae-4e0b-b884-bfab7912042b" providerId="ADAL" clId="{A8EAC618-55D6-0544-BA35-11CBAFB92E20}" dt="2024-12-23T12:05:44.398" v="107"/>
          <ac:picMkLst>
            <pc:docMk/>
            <pc:sldMk cId="999069283" sldId="277"/>
            <ac:picMk id="12" creationId="{E90E4425-DB89-3688-88F5-B44A97026EDD}"/>
          </ac:picMkLst>
        </pc:picChg>
        <pc:picChg chg="add mod">
          <ac:chgData name="Fogel, Antigone" userId="f9a0a84f-3cae-4e0b-b884-bfab7912042b" providerId="ADAL" clId="{A8EAC618-55D6-0544-BA35-11CBAFB92E20}" dt="2024-12-23T11:58:25.263" v="62" actId="1076"/>
          <ac:picMkLst>
            <pc:docMk/>
            <pc:sldMk cId="999069283" sldId="277"/>
            <ac:picMk id="23" creationId="{14F988E0-723B-AAC5-A396-8E9BC897961E}"/>
          </ac:picMkLst>
        </pc:picChg>
        <pc:picChg chg="add mod">
          <ac:chgData name="Fogel, Antigone" userId="f9a0a84f-3cae-4e0b-b884-bfab7912042b" providerId="ADAL" clId="{A8EAC618-55D6-0544-BA35-11CBAFB92E20}" dt="2024-12-23T11:58:25.263" v="62" actId="1076"/>
          <ac:picMkLst>
            <pc:docMk/>
            <pc:sldMk cId="999069283" sldId="277"/>
            <ac:picMk id="24" creationId="{2BB96B07-75E3-0449-EEA1-AB4538CC6D76}"/>
          </ac:picMkLst>
        </pc:picChg>
        <pc:picChg chg="add del mod">
          <ac:chgData name="Fogel, Antigone" userId="f9a0a84f-3cae-4e0b-b884-bfab7912042b" providerId="ADAL" clId="{A8EAC618-55D6-0544-BA35-11CBAFB92E20}" dt="2024-12-23T12:24:05.739" v="128"/>
          <ac:picMkLst>
            <pc:docMk/>
            <pc:sldMk cId="999069283" sldId="277"/>
            <ac:picMk id="28" creationId="{40BDD545-8103-ED96-DA7D-78D11378E1CE}"/>
          </ac:picMkLst>
        </pc:picChg>
        <pc:picChg chg="add del mod">
          <ac:chgData name="Fogel, Antigone" userId="f9a0a84f-3cae-4e0b-b884-bfab7912042b" providerId="ADAL" clId="{A8EAC618-55D6-0544-BA35-11CBAFB92E20}" dt="2024-12-23T12:32:47.966" v="136"/>
          <ac:picMkLst>
            <pc:docMk/>
            <pc:sldMk cId="999069283" sldId="277"/>
            <ac:picMk id="30" creationId="{24753DF6-FD21-D71B-0C25-51E1F17D231F}"/>
          </ac:picMkLst>
        </pc:picChg>
        <pc:picChg chg="add mod">
          <ac:chgData name="Fogel, Antigone" userId="f9a0a84f-3cae-4e0b-b884-bfab7912042b" providerId="ADAL" clId="{A8EAC618-55D6-0544-BA35-11CBAFB92E20}" dt="2024-12-23T15:20:55.971" v="215"/>
          <ac:picMkLst>
            <pc:docMk/>
            <pc:sldMk cId="999069283" sldId="277"/>
            <ac:picMk id="32" creationId="{D921ABA3-D62E-A66F-8C6C-38BA40B60233}"/>
          </ac:picMkLst>
        </pc:picChg>
        <pc:picChg chg="add del mod">
          <ac:chgData name="Fogel, Antigone" userId="f9a0a84f-3cae-4e0b-b884-bfab7912042b" providerId="ADAL" clId="{A8EAC618-55D6-0544-BA35-11CBAFB92E20}" dt="2024-12-23T15:04:27.736" v="144"/>
          <ac:picMkLst>
            <pc:docMk/>
            <pc:sldMk cId="999069283" sldId="277"/>
            <ac:picMk id="34" creationId="{A5FFB067-1F44-3EDB-D95B-EDF94962A38B}"/>
          </ac:picMkLst>
        </pc:picChg>
      </pc:sldChg>
    </pc:docChg>
  </pc:docChgLst>
  <pc:docChgLst>
    <pc:chgData name="Fogel, Antigone" userId="S::af2323@ic.ac.uk::f9a0a84f-3cae-4e0b-b884-bfab7912042b" providerId="AD" clId="Web-{11C0452C-8C39-F8C4-0623-8B59E8A14806}"/>
    <pc:docChg chg="addSld delSld modSld">
      <pc:chgData name="Fogel, Antigone" userId="S::af2323@ic.ac.uk::f9a0a84f-3cae-4e0b-b884-bfab7912042b" providerId="AD" clId="Web-{11C0452C-8C39-F8C4-0623-8B59E8A14806}" dt="2024-12-10T11:59:20.156" v="440"/>
      <pc:docMkLst>
        <pc:docMk/>
      </pc:docMkLst>
      <pc:sldChg chg="addSp delSp modSp modNotes">
        <pc:chgData name="Fogel, Antigone" userId="S::af2323@ic.ac.uk::f9a0a84f-3cae-4e0b-b884-bfab7912042b" providerId="AD" clId="Web-{11C0452C-8C39-F8C4-0623-8B59E8A14806}" dt="2024-12-10T11:17:49.671" v="43" actId="14100"/>
        <pc:sldMkLst>
          <pc:docMk/>
          <pc:sldMk cId="109857222" sldId="256"/>
        </pc:sldMkLst>
        <pc:spChg chg="mod">
          <ac:chgData name="Fogel, Antigone" userId="S::af2323@ic.ac.uk::f9a0a84f-3cae-4e0b-b884-bfab7912042b" providerId="AD" clId="Web-{11C0452C-8C39-F8C4-0623-8B59E8A14806}" dt="2024-12-09T17:24:40.052" v="4" actId="1076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Fogel, Antigone" userId="S::af2323@ic.ac.uk::f9a0a84f-3cae-4e0b-b884-bfab7912042b" providerId="AD" clId="Web-{11C0452C-8C39-F8C4-0623-8B59E8A14806}" dt="2024-12-10T11:17:49.671" v="43" actId="14100"/>
          <ac:spMkLst>
            <pc:docMk/>
            <pc:sldMk cId="109857222" sldId="256"/>
            <ac:spMk id="3" creationId="{56E55E13-479A-0389-D3F1-8048EEF97414}"/>
          </ac:spMkLst>
        </pc:spChg>
        <pc:spChg chg="add">
          <ac:chgData name="Fogel, Antigone" userId="S::af2323@ic.ac.uk::f9a0a84f-3cae-4e0b-b884-bfab7912042b" providerId="AD" clId="Web-{11C0452C-8C39-F8C4-0623-8B59E8A14806}" dt="2024-12-09T17:24:22.317" v="0"/>
          <ac:spMkLst>
            <pc:docMk/>
            <pc:sldMk cId="109857222" sldId="256"/>
            <ac:spMk id="4" creationId="{442DA8B8-94A2-45D6-976E-910B4828D25A}"/>
          </ac:spMkLst>
        </pc:spChg>
        <pc:spChg chg="add">
          <ac:chgData name="Fogel, Antigone" userId="S::af2323@ic.ac.uk::f9a0a84f-3cae-4e0b-b884-bfab7912042b" providerId="AD" clId="Web-{11C0452C-8C39-F8C4-0623-8B59E8A14806}" dt="2024-12-09T17:24:22.317" v="0"/>
          <ac:spMkLst>
            <pc:docMk/>
            <pc:sldMk cId="109857222" sldId="256"/>
            <ac:spMk id="5" creationId="{07062BB1-E215-424E-80C4-7E1CF179A357}"/>
          </ac:spMkLst>
        </pc:spChg>
        <pc:spChg chg="add">
          <ac:chgData name="Fogel, Antigone" userId="S::af2323@ic.ac.uk::f9a0a84f-3cae-4e0b-b884-bfab7912042b" providerId="AD" clId="Web-{11C0452C-8C39-F8C4-0623-8B59E8A14806}" dt="2024-12-09T17:24:22.317" v="0"/>
          <ac:spMkLst>
            <pc:docMk/>
            <pc:sldMk cId="109857222" sldId="256"/>
            <ac:spMk id="8" creationId="{6FD0FBFA-B43E-40C1-A6E4-B88234171E7A}"/>
          </ac:spMkLst>
        </pc:spChg>
        <pc:spChg chg="add">
          <ac:chgData name="Fogel, Antigone" userId="S::af2323@ic.ac.uk::f9a0a84f-3cae-4e0b-b884-bfab7912042b" providerId="AD" clId="Web-{11C0452C-8C39-F8C4-0623-8B59E8A14806}" dt="2024-12-09T17:24:22.317" v="0"/>
          <ac:spMkLst>
            <pc:docMk/>
            <pc:sldMk cId="109857222" sldId="256"/>
            <ac:spMk id="9" creationId="{B368E167-B2D7-4904-BB6B-AE0486A2C6F8}"/>
          </ac:spMkLst>
        </pc:spChg>
        <pc:spChg chg="add">
          <ac:chgData name="Fogel, Antigone" userId="S::af2323@ic.ac.uk::f9a0a84f-3cae-4e0b-b884-bfab7912042b" providerId="AD" clId="Web-{11C0452C-8C39-F8C4-0623-8B59E8A14806}" dt="2024-12-09T17:24:22.317" v="0"/>
          <ac:spMkLst>
            <pc:docMk/>
            <pc:sldMk cId="109857222" sldId="256"/>
            <ac:spMk id="10" creationId="{E5EBF8F5-ABE5-4029-A8FC-4E32622D70A6}"/>
          </ac:spMkLst>
        </pc:spChg>
        <pc:spChg chg="add">
          <ac:chgData name="Fogel, Antigone" userId="S::af2323@ic.ac.uk::f9a0a84f-3cae-4e0b-b884-bfab7912042b" providerId="AD" clId="Web-{11C0452C-8C39-F8C4-0623-8B59E8A14806}" dt="2024-12-09T17:24:22.317" v="0"/>
          <ac:spMkLst>
            <pc:docMk/>
            <pc:sldMk cId="109857222" sldId="256"/>
            <ac:spMk id="11" creationId="{33E49524-66B4-4DB0-AD09-DC8B9874E1B3}"/>
          </ac:spMkLst>
        </pc:spChg>
        <pc:spChg chg="add">
          <ac:chgData name="Fogel, Antigone" userId="S::af2323@ic.ac.uk::f9a0a84f-3cae-4e0b-b884-bfab7912042b" providerId="AD" clId="Web-{11C0452C-8C39-F8C4-0623-8B59E8A14806}" dt="2024-12-09T17:24:22.317" v="0"/>
          <ac:spMkLst>
            <pc:docMk/>
            <pc:sldMk cId="109857222" sldId="256"/>
            <ac:spMk id="12" creationId="{70A21480-D93D-46BE-9A94-B5A80469DF68}"/>
          </ac:spMkLst>
        </pc:spChg>
        <pc:picChg chg="add">
          <ac:chgData name="Fogel, Antigone" userId="S::af2323@ic.ac.uk::f9a0a84f-3cae-4e0b-b884-bfab7912042b" providerId="AD" clId="Web-{11C0452C-8C39-F8C4-0623-8B59E8A14806}" dt="2024-12-09T17:24:22.317" v="0"/>
          <ac:picMkLst>
            <pc:docMk/>
            <pc:sldMk cId="109857222" sldId="256"/>
            <ac:picMk id="6" creationId="{25266208-D416-9577-2DFB-21E246C24A30}"/>
          </ac:picMkLst>
        </pc:picChg>
        <pc:picChg chg="add">
          <ac:chgData name="Fogel, Antigone" userId="S::af2323@ic.ac.uk::f9a0a84f-3cae-4e0b-b884-bfab7912042b" providerId="AD" clId="Web-{11C0452C-8C39-F8C4-0623-8B59E8A14806}" dt="2024-12-09T17:24:22.317" v="0"/>
          <ac:picMkLst>
            <pc:docMk/>
            <pc:sldMk cId="109857222" sldId="256"/>
            <ac:picMk id="7" creationId="{9557D228-EE73-9F43-9AD2-6255B126898A}"/>
          </ac:picMkLst>
        </pc:picChg>
        <pc:picChg chg="add mod">
          <ac:chgData name="Fogel, Antigone" userId="S::af2323@ic.ac.uk::f9a0a84f-3cae-4e0b-b884-bfab7912042b" providerId="AD" clId="Web-{11C0452C-8C39-F8C4-0623-8B59E8A14806}" dt="2024-12-10T11:13:33.891" v="42" actId="1076"/>
          <ac:picMkLst>
            <pc:docMk/>
            <pc:sldMk cId="109857222" sldId="256"/>
            <ac:picMk id="13" creationId="{8AE468F1-3771-76FB-7169-B0F6409FA83D}"/>
          </ac:picMkLst>
        </pc:picChg>
      </pc:sldChg>
      <pc:sldChg chg="del">
        <pc:chgData name="Fogel, Antigone" userId="S::af2323@ic.ac.uk::f9a0a84f-3cae-4e0b-b884-bfab7912042b" providerId="AD" clId="Web-{11C0452C-8C39-F8C4-0623-8B59E8A14806}" dt="2024-12-09T17:25:35.303" v="6"/>
        <pc:sldMkLst>
          <pc:docMk/>
          <pc:sldMk cId="4200727814" sldId="257"/>
        </pc:sldMkLst>
      </pc:sldChg>
      <pc:sldChg chg="del">
        <pc:chgData name="Fogel, Antigone" userId="S::af2323@ic.ac.uk::f9a0a84f-3cae-4e0b-b884-bfab7912042b" providerId="AD" clId="Web-{11C0452C-8C39-F8C4-0623-8B59E8A14806}" dt="2024-12-09T17:25:45.350" v="7"/>
        <pc:sldMkLst>
          <pc:docMk/>
          <pc:sldMk cId="1680272272" sldId="260"/>
        </pc:sldMkLst>
      </pc:sldChg>
      <pc:sldChg chg="addSp delSp modSp new">
        <pc:chgData name="Fogel, Antigone" userId="S::af2323@ic.ac.uk::f9a0a84f-3cae-4e0b-b884-bfab7912042b" providerId="AD" clId="Web-{11C0452C-8C39-F8C4-0623-8B59E8A14806}" dt="2024-12-10T11:50:48.690" v="437"/>
        <pc:sldMkLst>
          <pc:docMk/>
          <pc:sldMk cId="98958361" sldId="273"/>
        </pc:sldMkLst>
        <pc:spChg chg="add mod">
          <ac:chgData name="Fogel, Antigone" userId="S::af2323@ic.ac.uk::f9a0a84f-3cae-4e0b-b884-bfab7912042b" providerId="AD" clId="Web-{11C0452C-8C39-F8C4-0623-8B59E8A14806}" dt="2024-12-10T11:18:25.048" v="49" actId="20577"/>
          <ac:spMkLst>
            <pc:docMk/>
            <pc:sldMk cId="98958361" sldId="273"/>
            <ac:spMk id="6" creationId="{9728A18E-F0EE-0259-DE36-4142FFF4921B}"/>
          </ac:spMkLst>
        </pc:spChg>
        <pc:spChg chg="add">
          <ac:chgData name="Fogel, Antigone" userId="S::af2323@ic.ac.uk::f9a0a84f-3cae-4e0b-b884-bfab7912042b" providerId="AD" clId="Web-{11C0452C-8C39-F8C4-0623-8B59E8A14806}" dt="2024-12-10T11:10:11.051" v="11"/>
          <ac:spMkLst>
            <pc:docMk/>
            <pc:sldMk cId="98958361" sldId="273"/>
            <ac:spMk id="7" creationId="{81056734-E2DC-0247-E66E-703E7806DECC}"/>
          </ac:spMkLst>
        </pc:spChg>
        <pc:spChg chg="add mod">
          <ac:chgData name="Fogel, Antigone" userId="S::af2323@ic.ac.uk::f9a0a84f-3cae-4e0b-b884-bfab7912042b" providerId="AD" clId="Web-{11C0452C-8C39-F8C4-0623-8B59E8A14806}" dt="2024-12-10T11:24:57.102" v="296" actId="20577"/>
          <ac:spMkLst>
            <pc:docMk/>
            <pc:sldMk cId="98958361" sldId="273"/>
            <ac:spMk id="10" creationId="{A6070374-16E4-12DF-E6C7-4E1A0D968B00}"/>
          </ac:spMkLst>
        </pc:spChg>
        <pc:spChg chg="add mod">
          <ac:chgData name="Fogel, Antigone" userId="S::af2323@ic.ac.uk::f9a0a84f-3cae-4e0b-b884-bfab7912042b" providerId="AD" clId="Web-{11C0452C-8C39-F8C4-0623-8B59E8A14806}" dt="2024-12-10T11:24:21.803" v="288"/>
          <ac:spMkLst>
            <pc:docMk/>
            <pc:sldMk cId="98958361" sldId="273"/>
            <ac:spMk id="12" creationId="{2FCD0A93-DBF5-C116-B716-DDD9B7C848B3}"/>
          </ac:spMkLst>
        </pc:spChg>
        <pc:spChg chg="add mod">
          <ac:chgData name="Fogel, Antigone" userId="S::af2323@ic.ac.uk::f9a0a84f-3cae-4e0b-b884-bfab7912042b" providerId="AD" clId="Web-{11C0452C-8C39-F8C4-0623-8B59E8A14806}" dt="2024-12-10T11:49:26.810" v="423" actId="1076"/>
          <ac:spMkLst>
            <pc:docMk/>
            <pc:sldMk cId="98958361" sldId="273"/>
            <ac:spMk id="13" creationId="{DF5C1D0F-DE84-F6C9-7D50-84EA8E4C9C1F}"/>
          </ac:spMkLst>
        </pc:spChg>
        <pc:spChg chg="add mod">
          <ac:chgData name="Fogel, Antigone" userId="S::af2323@ic.ac.uk::f9a0a84f-3cae-4e0b-b884-bfab7912042b" providerId="AD" clId="Web-{11C0452C-8C39-F8C4-0623-8B59E8A14806}" dt="2024-12-10T11:49:01.887" v="418" actId="1076"/>
          <ac:spMkLst>
            <pc:docMk/>
            <pc:sldMk cId="98958361" sldId="273"/>
            <ac:spMk id="14" creationId="{CB1F4873-A065-E0BE-A043-5233CBCA9DAF}"/>
          </ac:spMkLst>
        </pc:spChg>
        <pc:spChg chg="add mod">
          <ac:chgData name="Fogel, Antigone" userId="S::af2323@ic.ac.uk::f9a0a84f-3cae-4e0b-b884-bfab7912042b" providerId="AD" clId="Web-{11C0452C-8C39-F8C4-0623-8B59E8A14806}" dt="2024-12-10T11:49:48.999" v="425" actId="14100"/>
          <ac:spMkLst>
            <pc:docMk/>
            <pc:sldMk cId="98958361" sldId="273"/>
            <ac:spMk id="18" creationId="{915D00B8-6C57-7116-CDEA-0766CF7B8C10}"/>
          </ac:spMkLst>
        </pc:spChg>
        <pc:spChg chg="add mod">
          <ac:chgData name="Fogel, Antigone" userId="S::af2323@ic.ac.uk::f9a0a84f-3cae-4e0b-b884-bfab7912042b" providerId="AD" clId="Web-{11C0452C-8C39-F8C4-0623-8B59E8A14806}" dt="2024-12-10T11:43:04.242" v="361" actId="20577"/>
          <ac:spMkLst>
            <pc:docMk/>
            <pc:sldMk cId="98958361" sldId="273"/>
            <ac:spMk id="21" creationId="{29C30BB3-92BC-31AB-D296-E374C503BE42}"/>
          </ac:spMkLst>
        </pc:spChg>
        <pc:spChg chg="add mod">
          <ac:chgData name="Fogel, Antigone" userId="S::af2323@ic.ac.uk::f9a0a84f-3cae-4e0b-b884-bfab7912042b" providerId="AD" clId="Web-{11C0452C-8C39-F8C4-0623-8B59E8A14806}" dt="2024-12-10T11:50:34.923" v="436" actId="20577"/>
          <ac:spMkLst>
            <pc:docMk/>
            <pc:sldMk cId="98958361" sldId="273"/>
            <ac:spMk id="26" creationId="{E3DA3B54-2BBB-21E4-C032-F6371416C72C}"/>
          </ac:spMkLst>
        </pc:spChg>
        <pc:grpChg chg="add">
          <ac:chgData name="Fogel, Antigone" userId="S::af2323@ic.ac.uk::f9a0a84f-3cae-4e0b-b884-bfab7912042b" providerId="AD" clId="Web-{11C0452C-8C39-F8C4-0623-8B59E8A14806}" dt="2024-12-10T11:10:11.051" v="11"/>
          <ac:grpSpMkLst>
            <pc:docMk/>
            <pc:sldMk cId="98958361" sldId="273"/>
            <ac:grpSpMk id="4" creationId="{9F42DF98-F3D5-233D-81B4-C9EB2EE951C4}"/>
          </ac:grpSpMkLst>
        </pc:grpChg>
        <pc:picChg chg="add">
          <ac:chgData name="Fogel, Antigone" userId="S::af2323@ic.ac.uk::f9a0a84f-3cae-4e0b-b884-bfab7912042b" providerId="AD" clId="Web-{11C0452C-8C39-F8C4-0623-8B59E8A14806}" dt="2024-12-10T11:10:11.051" v="11"/>
          <ac:picMkLst>
            <pc:docMk/>
            <pc:sldMk cId="98958361" sldId="273"/>
            <ac:picMk id="5" creationId="{DFA9A6A2-6CED-DC23-8CE7-B622AFC40E7C}"/>
          </ac:picMkLst>
        </pc:picChg>
        <pc:picChg chg="add">
          <ac:chgData name="Fogel, Antigone" userId="S::af2323@ic.ac.uk::f9a0a84f-3cae-4e0b-b884-bfab7912042b" providerId="AD" clId="Web-{11C0452C-8C39-F8C4-0623-8B59E8A14806}" dt="2024-12-10T11:10:11.051" v="11"/>
          <ac:picMkLst>
            <pc:docMk/>
            <pc:sldMk cId="98958361" sldId="273"/>
            <ac:picMk id="8" creationId="{576A080E-148A-76F7-82B3-8AF58800FDD0}"/>
          </ac:picMkLst>
        </pc:picChg>
        <pc:picChg chg="add mod">
          <ac:chgData name="Fogel, Antigone" userId="S::af2323@ic.ac.uk::f9a0a84f-3cae-4e0b-b884-bfab7912042b" providerId="AD" clId="Web-{11C0452C-8C39-F8C4-0623-8B59E8A14806}" dt="2024-12-10T11:49:28.154" v="424" actId="1076"/>
          <ac:picMkLst>
            <pc:docMk/>
            <pc:sldMk cId="98958361" sldId="273"/>
            <ac:picMk id="19" creationId="{F66BF205-88BC-ECAE-8BCC-609B314A6886}"/>
          </ac:picMkLst>
        </pc:picChg>
        <pc:picChg chg="add mod">
          <ac:chgData name="Fogel, Antigone" userId="S::af2323@ic.ac.uk::f9a0a84f-3cae-4e0b-b884-bfab7912042b" providerId="AD" clId="Web-{11C0452C-8C39-F8C4-0623-8B59E8A14806}" dt="2024-12-10T11:42:28.380" v="353"/>
          <ac:picMkLst>
            <pc:docMk/>
            <pc:sldMk cId="98958361" sldId="273"/>
            <ac:picMk id="20" creationId="{12CAE38E-AAF9-95D1-22A0-3062E8A6C4E2}"/>
          </ac:picMkLst>
        </pc:picChg>
        <pc:picChg chg="add mod modCrop">
          <ac:chgData name="Fogel, Antigone" userId="S::af2323@ic.ac.uk::f9a0a84f-3cae-4e0b-b884-bfab7912042b" providerId="AD" clId="Web-{11C0452C-8C39-F8C4-0623-8B59E8A14806}" dt="2024-12-10T11:50:22.220" v="431" actId="1076"/>
          <ac:picMkLst>
            <pc:docMk/>
            <pc:sldMk cId="98958361" sldId="273"/>
            <ac:picMk id="22" creationId="{0D6124F3-1ADB-F29E-9DE0-DA68F5308AE9}"/>
          </ac:picMkLst>
        </pc:picChg>
        <pc:picChg chg="add mod">
          <ac:chgData name="Fogel, Antigone" userId="S::af2323@ic.ac.uk::f9a0a84f-3cae-4e0b-b884-bfab7912042b" providerId="AD" clId="Web-{11C0452C-8C39-F8C4-0623-8B59E8A14806}" dt="2024-12-10T11:50:27.173" v="433" actId="1076"/>
          <ac:picMkLst>
            <pc:docMk/>
            <pc:sldMk cId="98958361" sldId="273"/>
            <ac:picMk id="23" creationId="{F74EC426-A318-EE7A-1E65-F39E1C73BC91}"/>
          </ac:picMkLst>
        </pc:picChg>
        <pc:picChg chg="add mod">
          <ac:chgData name="Fogel, Antigone" userId="S::af2323@ic.ac.uk::f9a0a84f-3cae-4e0b-b884-bfab7912042b" providerId="AD" clId="Web-{11C0452C-8C39-F8C4-0623-8B59E8A14806}" dt="2024-12-10T11:50:24.954" v="432" actId="1076"/>
          <ac:picMkLst>
            <pc:docMk/>
            <pc:sldMk cId="98958361" sldId="273"/>
            <ac:picMk id="24" creationId="{74E89BDB-3D5B-2B5F-5886-7BD2037ACD19}"/>
          </ac:picMkLst>
        </pc:picChg>
      </pc:sldChg>
      <pc:sldChg chg="delSp new">
        <pc:chgData name="Fogel, Antigone" userId="S::af2323@ic.ac.uk::f9a0a84f-3cae-4e0b-b884-bfab7912042b" providerId="AD" clId="Web-{11C0452C-8C39-F8C4-0623-8B59E8A14806}" dt="2024-12-10T11:59:20.156" v="440"/>
        <pc:sldMkLst>
          <pc:docMk/>
          <pc:sldMk cId="3070010929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954E7-1076-4914-8CC3-C21C05AE8D7E}" type="datetimeFigureOut">
              <a:t>12/23/24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67F35-B36B-4FBA-9927-17AC562621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9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NumPy allows for more efficient numerical computation on 'arrays'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F35-B36B-4FBA-9927-17AC56262174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9.gif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7.png"/><Relationship Id="rId11" Type="http://schemas.openxmlformats.org/officeDocument/2006/relationships/image" Target="../media/image6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23.png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835" y="1196344"/>
            <a:ext cx="9144000" cy="2387600"/>
          </a:xfrm>
        </p:spPr>
        <p:txBody>
          <a:bodyPr/>
          <a:lstStyle/>
          <a:p>
            <a:pPr algn="l"/>
            <a:r>
              <a:rPr lang="en-US" b="1"/>
              <a:t>NumPy Arrays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DA8B8-94A2-45D6-976E-910B4828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66609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Graphic 7" descr="Laptop outline">
            <a:extLst>
              <a:ext uri="{FF2B5EF4-FFF2-40B4-BE49-F238E27FC236}">
                <a16:creationId xmlns:a16="http://schemas.microsoft.com/office/drawing/2014/main" id="{25266208-D416-9577-2DFB-21E246C24A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6087" y="2179673"/>
            <a:ext cx="2565029" cy="2565029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pic>
        <p:nvPicPr>
          <p:cNvPr id="7" name="Graphic 9" descr="Binary outline">
            <a:extLst>
              <a:ext uri="{FF2B5EF4-FFF2-40B4-BE49-F238E27FC236}">
                <a16:creationId xmlns:a16="http://schemas.microsoft.com/office/drawing/2014/main" id="{9557D228-EE73-9F43-9AD2-6255B12689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40743" y="380065"/>
            <a:ext cx="2565029" cy="2565029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590726" y="4546703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30758" y="3236233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463438">
            <a:off x="7004836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2880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55E13-479A-0389-D3F1-8048EEF97414}"/>
              </a:ext>
            </a:extLst>
          </p:cNvPr>
          <p:cNvSpPr>
            <a:spLocks noGrp="1"/>
          </p:cNvSpPr>
          <p:nvPr/>
        </p:nvSpPr>
        <p:spPr>
          <a:xfrm>
            <a:off x="627178" y="3441618"/>
            <a:ext cx="4652211" cy="1756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/>
              <a:t>Efficient numerical computing for machine learning</a:t>
            </a:r>
          </a:p>
        </p:txBody>
      </p:sp>
      <p:pic>
        <p:nvPicPr>
          <p:cNvPr id="13" name="Picture 12" descr="numpy - freeCodeCamp.org">
            <a:extLst>
              <a:ext uri="{FF2B5EF4-FFF2-40B4-BE49-F238E27FC236}">
                <a16:creationId xmlns:a16="http://schemas.microsoft.com/office/drawing/2014/main" id="{8AE468F1-3771-76FB-7169-B0F6409FA8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9007" y="3050507"/>
            <a:ext cx="1355725" cy="609935"/>
          </a:xfrm>
          <a:prstGeom prst="rect">
            <a:avLst/>
          </a:prstGeom>
        </p:spPr>
      </p:pic>
      <p:pic>
        <p:nvPicPr>
          <p:cNvPr id="28" name="Audio 27">
            <a:extLst>
              <a:ext uri="{FF2B5EF4-FFF2-40B4-BE49-F238E27FC236}">
                <a16:creationId xmlns:a16="http://schemas.microsoft.com/office/drawing/2014/main" id="{823DE3DC-A7AB-2EF3-949B-55C57DCCB76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00"/>
    </mc:Choice>
    <mc:Fallback>
      <p:transition spd="slow" advTm="4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42DF98-F3D5-233D-81B4-C9EB2EE951C4}"/>
              </a:ext>
            </a:extLst>
          </p:cNvPr>
          <p:cNvGrpSpPr/>
          <p:nvPr/>
        </p:nvGrpSpPr>
        <p:grpSpPr>
          <a:xfrm>
            <a:off x="0" y="1"/>
            <a:ext cx="12192000" cy="1531022"/>
            <a:chOff x="0" y="1"/>
            <a:chExt cx="12192000" cy="15310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056734-E2DC-0247-E66E-703E7806DECC}"/>
                </a:ext>
              </a:extLst>
            </p:cNvPr>
            <p:cNvSpPr/>
            <p:nvPr/>
          </p:nvSpPr>
          <p:spPr>
            <a:xfrm>
              <a:off x="0" y="1"/>
              <a:ext cx="12192000" cy="15310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6A080E-148A-76F7-82B3-8AF58800F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5236" y="807800"/>
              <a:ext cx="3546764" cy="723223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FA9A6A2-6CED-DC23-8CE7-B622AFC40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2200228" cy="7232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728A18E-F0EE-0259-DE36-4142FFF4921B}"/>
              </a:ext>
            </a:extLst>
          </p:cNvPr>
          <p:cNvSpPr txBox="1">
            <a:spLocks/>
          </p:cNvSpPr>
          <p:nvPr/>
        </p:nvSpPr>
        <p:spPr>
          <a:xfrm>
            <a:off x="1310049" y="359927"/>
            <a:ext cx="9571901" cy="8564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b="1">
                <a:solidFill>
                  <a:prstClr val="white"/>
                </a:solidFill>
                <a:latin typeface="Aptos Display" panose="02110004020202020204"/>
              </a:rPr>
              <a:t>What is NumPy?</a:t>
            </a:r>
            <a:endParaRPr lang="en-US">
              <a:solidFill>
                <a:prstClr val="white"/>
              </a:solidFill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70374-16E4-12DF-E6C7-4E1A0D968B00}"/>
              </a:ext>
            </a:extLst>
          </p:cNvPr>
          <p:cNvSpPr txBox="1"/>
          <p:nvPr/>
        </p:nvSpPr>
        <p:spPr>
          <a:xfrm>
            <a:off x="615461" y="1885461"/>
            <a:ext cx="108243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NumPy (Numerical Python) is a </a:t>
            </a:r>
            <a:r>
              <a:rPr lang="en-US" b="1"/>
              <a:t>powerful library for numerical computations</a:t>
            </a:r>
            <a:r>
              <a:rPr lang="en-US"/>
              <a:t> in Python. </a:t>
            </a:r>
          </a:p>
          <a:p>
            <a:pPr algn="ctr"/>
            <a:r>
              <a:rPr lang="en-US"/>
              <a:t>It is essential for most machine learning workflows.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CD0A93-DBF5-C116-B716-DDD9B7C848B3}"/>
              </a:ext>
            </a:extLst>
          </p:cNvPr>
          <p:cNvSpPr/>
          <p:nvPr/>
        </p:nvSpPr>
        <p:spPr>
          <a:xfrm>
            <a:off x="5119076" y="3331308"/>
            <a:ext cx="1824892" cy="1824892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5C1D0F-DE84-F6C9-7D50-84EA8E4C9C1F}"/>
              </a:ext>
            </a:extLst>
          </p:cNvPr>
          <p:cNvSpPr/>
          <p:nvPr/>
        </p:nvSpPr>
        <p:spPr>
          <a:xfrm>
            <a:off x="1660768" y="3348240"/>
            <a:ext cx="1824892" cy="1824892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1F4873-A065-E0BE-A043-5233CBCA9DAF}"/>
              </a:ext>
            </a:extLst>
          </p:cNvPr>
          <p:cNvSpPr/>
          <p:nvPr/>
        </p:nvSpPr>
        <p:spPr>
          <a:xfrm>
            <a:off x="8568917" y="3348241"/>
            <a:ext cx="1824892" cy="1824892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5D00B8-6C57-7116-CDEA-0766CF7B8C10}"/>
              </a:ext>
            </a:extLst>
          </p:cNvPr>
          <p:cNvSpPr txBox="1"/>
          <p:nvPr/>
        </p:nvSpPr>
        <p:spPr>
          <a:xfrm>
            <a:off x="820615" y="5314461"/>
            <a:ext cx="3505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Allows for fast operations on arrays (aka matrices)</a:t>
            </a:r>
          </a:p>
        </p:txBody>
      </p:sp>
      <p:pic>
        <p:nvPicPr>
          <p:cNvPr id="19" name="Picture 18" descr="Top 10 Mistakes to Avoid in a 100 Mile Race - Part 2">
            <a:extLst>
              <a:ext uri="{FF2B5EF4-FFF2-40B4-BE49-F238E27FC236}">
                <a16:creationId xmlns:a16="http://schemas.microsoft.com/office/drawing/2014/main" id="{F66BF205-88BC-ECAE-8BCC-609B314A6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3206" y="3426069"/>
            <a:ext cx="1834661" cy="1471246"/>
          </a:xfrm>
          <a:prstGeom prst="rect">
            <a:avLst/>
          </a:prstGeom>
        </p:spPr>
      </p:pic>
      <p:pic>
        <p:nvPicPr>
          <p:cNvPr id="20" name="Picture 19" descr="function&quot; Icon - Download for free – Iconduck">
            <a:extLst>
              <a:ext uri="{FF2B5EF4-FFF2-40B4-BE49-F238E27FC236}">
                <a16:creationId xmlns:a16="http://schemas.microsoft.com/office/drawing/2014/main" id="{12CAE38E-AAF9-95D1-22A0-3062E8A6C4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4093" y="3852462"/>
            <a:ext cx="896815" cy="7747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C30BB3-92BC-31AB-D296-E374C503BE42}"/>
              </a:ext>
            </a:extLst>
          </p:cNvPr>
          <p:cNvSpPr txBox="1"/>
          <p:nvPr/>
        </p:nvSpPr>
        <p:spPr>
          <a:xfrm>
            <a:off x="4659923" y="5314461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Provides support for mathematical, logical, and statistical functions </a:t>
            </a:r>
          </a:p>
        </p:txBody>
      </p:sp>
      <p:pic>
        <p:nvPicPr>
          <p:cNvPr id="22" name="Picture 21" descr="scipy | pypi via the Tidelift Subscription">
            <a:extLst>
              <a:ext uri="{FF2B5EF4-FFF2-40B4-BE49-F238E27FC236}">
                <a16:creationId xmlns:a16="http://schemas.microsoft.com/office/drawing/2014/main" id="{0D6124F3-1ADB-F29E-9DE0-DA68F5308AE9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2349" t="29450" r="-2278" b="30620"/>
          <a:stretch/>
        </p:blipFill>
        <p:spPr>
          <a:xfrm>
            <a:off x="9021698" y="3662376"/>
            <a:ext cx="936143" cy="384885"/>
          </a:xfrm>
          <a:prstGeom prst="rect">
            <a:avLst/>
          </a:prstGeom>
        </p:spPr>
      </p:pic>
      <p:pic>
        <p:nvPicPr>
          <p:cNvPr id="23" name="Picture 22" descr="Introduction to Pandas. Pandas is an API used to analyze… | by  Thangarajnagulraj | featurepreneur | Medium">
            <a:extLst>
              <a:ext uri="{FF2B5EF4-FFF2-40B4-BE49-F238E27FC236}">
                <a16:creationId xmlns:a16="http://schemas.microsoft.com/office/drawing/2014/main" id="{F74EC426-A318-EE7A-1E65-F39E1C73BC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4415" y="3990979"/>
            <a:ext cx="696303" cy="638420"/>
          </a:xfrm>
          <a:prstGeom prst="rect">
            <a:avLst/>
          </a:prstGeom>
        </p:spPr>
      </p:pic>
      <p:pic>
        <p:nvPicPr>
          <p:cNvPr id="24" name="Picture 23" descr="File:TensorFlow logo.svg - Wikipedia">
            <a:extLst>
              <a:ext uri="{FF2B5EF4-FFF2-40B4-BE49-F238E27FC236}">
                <a16:creationId xmlns:a16="http://schemas.microsoft.com/office/drawing/2014/main" id="{74E89BDB-3D5B-2B5F-5886-7BD2037ACD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94230" y="4156572"/>
            <a:ext cx="1163923" cy="7355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3DA3B54-2BBB-21E4-C032-F6371416C72C}"/>
              </a:ext>
            </a:extLst>
          </p:cNvPr>
          <p:cNvSpPr txBox="1"/>
          <p:nvPr/>
        </p:nvSpPr>
        <p:spPr>
          <a:xfrm>
            <a:off x="7741789" y="5314461"/>
            <a:ext cx="3251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Foundation for scientific computing libraries</a:t>
            </a:r>
          </a:p>
        </p:txBody>
      </p:sp>
      <p:pic>
        <p:nvPicPr>
          <p:cNvPr id="32" name="Audio 31">
            <a:extLst>
              <a:ext uri="{FF2B5EF4-FFF2-40B4-BE49-F238E27FC236}">
                <a16:creationId xmlns:a16="http://schemas.microsoft.com/office/drawing/2014/main" id="{89F9A8B4-DEF7-8601-745C-584124C1CB4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8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260"/>
    </mc:Choice>
    <mc:Fallback>
      <p:transition spd="slow" advTm="422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109CA92-F263-CBC4-7CB3-975A71F54789}"/>
              </a:ext>
            </a:extLst>
          </p:cNvPr>
          <p:cNvGrpSpPr/>
          <p:nvPr/>
        </p:nvGrpSpPr>
        <p:grpSpPr>
          <a:xfrm>
            <a:off x="0" y="1"/>
            <a:ext cx="12192000" cy="1531022"/>
            <a:chOff x="0" y="1"/>
            <a:chExt cx="12192000" cy="15310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C11EB9-DC9B-9A0D-0F61-DF587A8DFDE6}"/>
                </a:ext>
              </a:extLst>
            </p:cNvPr>
            <p:cNvSpPr/>
            <p:nvPr/>
          </p:nvSpPr>
          <p:spPr>
            <a:xfrm>
              <a:off x="0" y="1"/>
              <a:ext cx="12192000" cy="15310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A49C08-AF19-79FC-7DF7-49708F9BA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5236" y="807800"/>
              <a:ext cx="3546764" cy="723223"/>
            </a:xfrm>
            <a:prstGeom prst="rect">
              <a:avLst/>
            </a:prstGeom>
          </p:spPr>
        </p:pic>
      </p:grpSp>
      <p:pic>
        <p:nvPicPr>
          <p:cNvPr id="7" name="Picture 6" descr="A blue line on an orange background&#10;&#10;Description automatically generated">
            <a:extLst>
              <a:ext uri="{FF2B5EF4-FFF2-40B4-BE49-F238E27FC236}">
                <a16:creationId xmlns:a16="http://schemas.microsoft.com/office/drawing/2014/main" id="{87D5606C-E92F-E209-D509-6AE999862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2200228" cy="72322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FF7CE4E-8D01-A4C4-1E0B-ED6ECA0FA36C}"/>
              </a:ext>
            </a:extLst>
          </p:cNvPr>
          <p:cNvSpPr txBox="1">
            <a:spLocks/>
          </p:cNvSpPr>
          <p:nvPr/>
        </p:nvSpPr>
        <p:spPr>
          <a:xfrm>
            <a:off x="1310049" y="359927"/>
            <a:ext cx="9571901" cy="8564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b="1">
                <a:solidFill>
                  <a:prstClr val="white"/>
                </a:solidFill>
                <a:latin typeface="Aptos Display" panose="02110004020202020204"/>
              </a:rPr>
              <a:t>Importing NumPy</a:t>
            </a:r>
            <a:endParaRPr lang="en-US">
              <a:solidFill>
                <a:prstClr val="white"/>
              </a:solidFill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82FD5-7075-BFC8-F9F3-93026BC9E499}"/>
              </a:ext>
            </a:extLst>
          </p:cNvPr>
          <p:cNvSpPr txBox="1"/>
          <p:nvPr/>
        </p:nvSpPr>
        <p:spPr>
          <a:xfrm>
            <a:off x="615461" y="1885461"/>
            <a:ext cx="1082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In every </a:t>
            </a:r>
            <a:r>
              <a:rPr lang="en-US" err="1"/>
              <a:t>Jupyter</a:t>
            </a:r>
            <a:r>
              <a:rPr lang="en-US"/>
              <a:t> Notebook or Python script where you use NumPy, you will need to install it as follows:</a:t>
            </a:r>
          </a:p>
        </p:txBody>
      </p:sp>
      <p:pic>
        <p:nvPicPr>
          <p:cNvPr id="12" name="Picture 11" descr="A blue and white rectangle with a white background&#10;&#10;Description automatically generated">
            <a:extLst>
              <a:ext uri="{FF2B5EF4-FFF2-40B4-BE49-F238E27FC236}">
                <a16:creationId xmlns:a16="http://schemas.microsoft.com/office/drawing/2014/main" id="{10A54B4F-07D9-B017-2A2A-9259F9351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259" y="3688275"/>
            <a:ext cx="6096000" cy="790647"/>
          </a:xfrm>
          <a:prstGeom prst="rect">
            <a:avLst/>
          </a:prstGeom>
        </p:spPr>
      </p:pic>
      <p:pic>
        <p:nvPicPr>
          <p:cNvPr id="6" name="Audio 5">
            <a:extLst>
              <a:ext uri="{FF2B5EF4-FFF2-40B4-BE49-F238E27FC236}">
                <a16:creationId xmlns:a16="http://schemas.microsoft.com/office/drawing/2014/main" id="{34D59C9E-4552-E639-6E13-B98D24021B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1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080"/>
    </mc:Choice>
    <mc:Fallback>
      <p:transition spd="slow" advTm="240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white rectangular box with green and blue text&#10;&#10;Description automatically generated">
            <a:extLst>
              <a:ext uri="{FF2B5EF4-FFF2-40B4-BE49-F238E27FC236}">
                <a16:creationId xmlns:a16="http://schemas.microsoft.com/office/drawing/2014/main" id="{AACC4DBE-3AEF-9259-EDEE-7FCA41E4A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61" y="5070813"/>
            <a:ext cx="4736325" cy="1284427"/>
          </a:xfrm>
          <a:prstGeom prst="rect">
            <a:avLst/>
          </a:prstGeom>
        </p:spPr>
      </p:pic>
      <p:pic>
        <p:nvPicPr>
          <p:cNvPr id="29" name="Picture 28" descr="A blue and white rectangle with a white background&#10;&#10;Description automatically generated">
            <a:extLst>
              <a:ext uri="{FF2B5EF4-FFF2-40B4-BE49-F238E27FC236}">
                <a16:creationId xmlns:a16="http://schemas.microsoft.com/office/drawing/2014/main" id="{EFA982BA-5D41-0CB8-E647-84F75421C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42" y="5069563"/>
            <a:ext cx="4985956" cy="128156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05B6C85-C5C2-A659-15A2-0AF2A6C9DA47}"/>
              </a:ext>
            </a:extLst>
          </p:cNvPr>
          <p:cNvGrpSpPr/>
          <p:nvPr/>
        </p:nvGrpSpPr>
        <p:grpSpPr>
          <a:xfrm>
            <a:off x="0" y="1"/>
            <a:ext cx="12192000" cy="1531022"/>
            <a:chOff x="0" y="1"/>
            <a:chExt cx="12192000" cy="15310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100889-964E-1387-C8CB-9420E5F2DDF3}"/>
                </a:ext>
              </a:extLst>
            </p:cNvPr>
            <p:cNvSpPr/>
            <p:nvPr/>
          </p:nvSpPr>
          <p:spPr>
            <a:xfrm>
              <a:off x="0" y="1"/>
              <a:ext cx="12192000" cy="15310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5702A8-2E51-5066-B2C1-9E8D22393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5236" y="807800"/>
              <a:ext cx="3546764" cy="723223"/>
            </a:xfrm>
            <a:prstGeom prst="rect">
              <a:avLst/>
            </a:prstGeom>
          </p:spPr>
        </p:pic>
      </p:grpSp>
      <p:pic>
        <p:nvPicPr>
          <p:cNvPr id="10" name="Picture 9" descr="A blue line on an orange background&#10;&#10;Description automatically generated">
            <a:extLst>
              <a:ext uri="{FF2B5EF4-FFF2-40B4-BE49-F238E27FC236}">
                <a16:creationId xmlns:a16="http://schemas.microsoft.com/office/drawing/2014/main" id="{B5EFB400-9F2C-7022-E6D3-9BCB32932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0"/>
            <a:ext cx="2200228" cy="72322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5C252F1-E5BD-B0C1-0EF1-A3DC18B12C20}"/>
              </a:ext>
            </a:extLst>
          </p:cNvPr>
          <p:cNvSpPr txBox="1">
            <a:spLocks/>
          </p:cNvSpPr>
          <p:nvPr/>
        </p:nvSpPr>
        <p:spPr>
          <a:xfrm>
            <a:off x="1310049" y="359927"/>
            <a:ext cx="9571901" cy="8564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b="1">
                <a:solidFill>
                  <a:prstClr val="white"/>
                </a:solidFill>
                <a:latin typeface="Aptos Display" panose="02110004020202020204"/>
              </a:rPr>
              <a:t>Basics of NumPy Arrays</a:t>
            </a:r>
            <a:endParaRPr lang="en-US">
              <a:solidFill>
                <a:prstClr val="white"/>
              </a:solidFill>
              <a:ea typeface="+mj-ea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D068AC-9FFB-F28D-4111-DD0CC13EC836}"/>
              </a:ext>
            </a:extLst>
          </p:cNvPr>
          <p:cNvSpPr txBox="1"/>
          <p:nvPr/>
        </p:nvSpPr>
        <p:spPr>
          <a:xfrm>
            <a:off x="655566" y="1624777"/>
            <a:ext cx="108243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NumPy arrays</a:t>
            </a:r>
            <a:r>
              <a:rPr lang="en-US" dirty="0"/>
              <a:t> are homogeneous (single data-type), multi-dimensional arrays of numerical data.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 can </a:t>
            </a:r>
            <a:r>
              <a:rPr lang="en-US" b="1" dirty="0"/>
              <a:t>create </a:t>
            </a:r>
            <a:r>
              <a:rPr lang="en-US" dirty="0"/>
              <a:t>a NumPy array in several ways:</a:t>
            </a:r>
          </a:p>
        </p:txBody>
      </p:sp>
      <p:pic>
        <p:nvPicPr>
          <p:cNvPr id="16" name="Picture 15" descr="A white rectangular object with green and blue text&#10;&#10;Description automatically generated">
            <a:extLst>
              <a:ext uri="{FF2B5EF4-FFF2-40B4-BE49-F238E27FC236}">
                <a16:creationId xmlns:a16="http://schemas.microsoft.com/office/drawing/2014/main" id="{8CF57D48-D086-A989-06D4-4CFC204173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4449" y="3139606"/>
            <a:ext cx="3582737" cy="1001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589092-F885-B992-5FB0-D483F12C466F}"/>
              </a:ext>
            </a:extLst>
          </p:cNvPr>
          <p:cNvSpPr txBox="1"/>
          <p:nvPr/>
        </p:nvSpPr>
        <p:spPr>
          <a:xfrm>
            <a:off x="2511926" y="27792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From a list: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6F1F16-2FA6-FE91-3E27-78106D2C3DD1}"/>
              </a:ext>
            </a:extLst>
          </p:cNvPr>
          <p:cNvSpPr txBox="1"/>
          <p:nvPr/>
        </p:nvSpPr>
        <p:spPr>
          <a:xfrm>
            <a:off x="2511926" y="43901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Array of zeros: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B876D5-3663-ACA6-3220-D13759FF55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2948042" y="5006884"/>
            <a:ext cx="264027" cy="1542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B18464-5A60-5829-BA56-308E881A78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5900000" flipH="1">
            <a:off x="2714094" y="5006884"/>
            <a:ext cx="264027" cy="1542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37266E-B195-C6C4-69A8-F390F5278AA8}"/>
              </a:ext>
            </a:extLst>
          </p:cNvPr>
          <p:cNvSpPr txBox="1"/>
          <p:nvPr/>
        </p:nvSpPr>
        <p:spPr>
          <a:xfrm>
            <a:off x="3099074" y="4842904"/>
            <a:ext cx="150508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Innermost dimension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5EE699-E85E-5198-D799-8D89549718C9}"/>
              </a:ext>
            </a:extLst>
          </p:cNvPr>
          <p:cNvSpPr txBox="1"/>
          <p:nvPr/>
        </p:nvSpPr>
        <p:spPr>
          <a:xfrm>
            <a:off x="1429910" y="4836663"/>
            <a:ext cx="145611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Outermost dimension</a:t>
            </a:r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FF7BBD45-B551-A57D-07F9-62B76867D48B}"/>
              </a:ext>
            </a:extLst>
          </p:cNvPr>
          <p:cNvSpPr/>
          <p:nvPr/>
        </p:nvSpPr>
        <p:spPr>
          <a:xfrm rot="5400000">
            <a:off x="2951884" y="5160990"/>
            <a:ext cx="46415" cy="506664"/>
          </a:xfrm>
          <a:prstGeom prst="rightBracke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E8EEF-70A0-229F-2A66-5DDAC938EB8C}"/>
              </a:ext>
            </a:extLst>
          </p:cNvPr>
          <p:cNvSpPr txBox="1"/>
          <p:nvPr/>
        </p:nvSpPr>
        <p:spPr>
          <a:xfrm>
            <a:off x="2699701" y="5411450"/>
            <a:ext cx="55077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rgbClr val="E97132"/>
                </a:solidFill>
              </a:rPr>
              <a:t>shape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1CFE0-1708-8D98-CBFA-E9CCCF17FBA5}"/>
              </a:ext>
            </a:extLst>
          </p:cNvPr>
          <p:cNvSpPr txBox="1"/>
          <p:nvPr/>
        </p:nvSpPr>
        <p:spPr>
          <a:xfrm>
            <a:off x="6529135" y="43901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Array of ones: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3B3755F-A34C-B434-5793-5D15AF9C68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016606" y="5024090"/>
            <a:ext cx="264027" cy="1542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D0D69DA-763D-A2FD-C6DC-136A7D0885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5900000" flipH="1">
            <a:off x="7782658" y="5024090"/>
            <a:ext cx="264027" cy="154239"/>
          </a:xfrm>
          <a:prstGeom prst="rect">
            <a:avLst/>
          </a:prstGeom>
        </p:spPr>
      </p:pic>
      <p:sp>
        <p:nvSpPr>
          <p:cNvPr id="30" name="Right Bracket 29">
            <a:extLst>
              <a:ext uri="{FF2B5EF4-FFF2-40B4-BE49-F238E27FC236}">
                <a16:creationId xmlns:a16="http://schemas.microsoft.com/office/drawing/2014/main" id="{5FA05269-2629-BB31-D580-ABF8A24B610C}"/>
              </a:ext>
            </a:extLst>
          </p:cNvPr>
          <p:cNvSpPr/>
          <p:nvPr/>
        </p:nvSpPr>
        <p:spPr>
          <a:xfrm rot="5400000">
            <a:off x="8013421" y="5160989"/>
            <a:ext cx="46415" cy="506664"/>
          </a:xfrm>
          <a:prstGeom prst="rightBracke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7126A3-42F9-C7D6-A75A-568AA027BF09}"/>
              </a:ext>
            </a:extLst>
          </p:cNvPr>
          <p:cNvSpPr txBox="1"/>
          <p:nvPr/>
        </p:nvSpPr>
        <p:spPr>
          <a:xfrm>
            <a:off x="7749519" y="5405490"/>
            <a:ext cx="55077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rgbClr val="E97132"/>
                </a:solidFill>
              </a:rPr>
              <a:t>shape</a:t>
            </a:r>
          </a:p>
        </p:txBody>
      </p:sp>
      <p:pic>
        <p:nvPicPr>
          <p:cNvPr id="32" name="Picture 31" descr="A white box with green and blue text&#10;&#10;Description automatically generated">
            <a:extLst>
              <a:ext uri="{FF2B5EF4-FFF2-40B4-BE49-F238E27FC236}">
                <a16:creationId xmlns:a16="http://schemas.microsoft.com/office/drawing/2014/main" id="{C3F8DAEF-5E85-B175-039F-6450DD9942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5442" y="3137258"/>
            <a:ext cx="3582737" cy="99725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F8D375A-80F9-0B90-B8F5-B90C6B21BA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6240000">
            <a:off x="8381839" y="3071186"/>
            <a:ext cx="264027" cy="1542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065E24D-4EF6-D25C-8CCC-AC6B7BD372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3860000" flipH="1" flipV="1">
            <a:off x="8047628" y="3091238"/>
            <a:ext cx="264027" cy="15423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8A395D2-3623-E5CA-AEDB-46C6833FAB3E}"/>
              </a:ext>
            </a:extLst>
          </p:cNvPr>
          <p:cNvSpPr txBox="1"/>
          <p:nvPr/>
        </p:nvSpPr>
        <p:spPr>
          <a:xfrm>
            <a:off x="8059727" y="2837422"/>
            <a:ext cx="52404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start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B07166-3DC2-B039-C985-AD934CE8FA5C}"/>
              </a:ext>
            </a:extLst>
          </p:cNvPr>
          <p:cNvSpPr txBox="1"/>
          <p:nvPr/>
        </p:nvSpPr>
        <p:spPr>
          <a:xfrm>
            <a:off x="8554359" y="2890896"/>
            <a:ext cx="92509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stop</a:t>
            </a: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FE9692E-9CF0-7F99-59D9-CFD4497849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9180000">
            <a:off x="8662576" y="3171449"/>
            <a:ext cx="264027" cy="15423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376FA4D-AFD7-72BE-C748-495B9182C015}"/>
              </a:ext>
            </a:extLst>
          </p:cNvPr>
          <p:cNvSpPr txBox="1"/>
          <p:nvPr/>
        </p:nvSpPr>
        <p:spPr>
          <a:xfrm>
            <a:off x="8868517" y="3171633"/>
            <a:ext cx="92509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step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C7F5C5-BB61-E4DB-2245-313F7F53BC21}"/>
              </a:ext>
            </a:extLst>
          </p:cNvPr>
          <p:cNvSpPr txBox="1"/>
          <p:nvPr/>
        </p:nvSpPr>
        <p:spPr>
          <a:xfrm>
            <a:off x="10198674" y="3138213"/>
            <a:ext cx="203467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/>
              <a:t>start:</a:t>
            </a:r>
            <a:r>
              <a:rPr lang="en-US" sz="1000" dirty="0"/>
              <a:t> starting value of the sequence (inclusive)</a:t>
            </a:r>
          </a:p>
          <a:p>
            <a:r>
              <a:rPr lang="en-US" sz="1000" b="1" dirty="0"/>
              <a:t>stop: </a:t>
            </a:r>
            <a:r>
              <a:rPr lang="en-US" sz="1000" dirty="0"/>
              <a:t>ending value of the sequence (exclusive)</a:t>
            </a:r>
          </a:p>
          <a:p>
            <a:r>
              <a:rPr lang="en-US" sz="1000" b="1" dirty="0"/>
              <a:t>step:</a:t>
            </a:r>
            <a:r>
              <a:rPr lang="en-US" sz="1000" dirty="0"/>
              <a:t> step size/interval between numbers in the sequence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B77430-B815-112C-A24E-6CCE9C039E5A}"/>
              </a:ext>
            </a:extLst>
          </p:cNvPr>
          <p:cNvSpPr txBox="1"/>
          <p:nvPr/>
        </p:nvSpPr>
        <p:spPr>
          <a:xfrm>
            <a:off x="6475663" y="2779295"/>
            <a:ext cx="16670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From a range: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D4E75E-9D2F-1774-91D1-4FDED5B9C827}"/>
              </a:ext>
            </a:extLst>
          </p:cNvPr>
          <p:cNvSpPr txBox="1"/>
          <p:nvPr/>
        </p:nvSpPr>
        <p:spPr>
          <a:xfrm>
            <a:off x="8144606" y="4836663"/>
            <a:ext cx="150508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Innermost dimension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CD9A07-15E3-95C2-44F0-14CC9CA2E69E}"/>
              </a:ext>
            </a:extLst>
          </p:cNvPr>
          <p:cNvSpPr txBox="1"/>
          <p:nvPr/>
        </p:nvSpPr>
        <p:spPr>
          <a:xfrm>
            <a:off x="6475442" y="4830422"/>
            <a:ext cx="145611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Outermost dimension</a:t>
            </a:r>
          </a:p>
        </p:txBody>
      </p:sp>
      <p:pic>
        <p:nvPicPr>
          <p:cNvPr id="48" name="Audio 47">
            <a:extLst>
              <a:ext uri="{FF2B5EF4-FFF2-40B4-BE49-F238E27FC236}">
                <a16:creationId xmlns:a16="http://schemas.microsoft.com/office/drawing/2014/main" id="{250DB7AD-6EC0-627D-3272-39B188A68D6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2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240"/>
    </mc:Choice>
    <mc:Fallback>
      <p:transition spd="slow" advTm="1312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431CF6-E9EE-0FA7-3823-75379A6C9B5C}"/>
              </a:ext>
            </a:extLst>
          </p:cNvPr>
          <p:cNvGrpSpPr/>
          <p:nvPr/>
        </p:nvGrpSpPr>
        <p:grpSpPr>
          <a:xfrm>
            <a:off x="0" y="1"/>
            <a:ext cx="12192000" cy="1531022"/>
            <a:chOff x="0" y="1"/>
            <a:chExt cx="12192000" cy="15310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F2474A-59C2-C28D-2B89-801A085504DA}"/>
                </a:ext>
              </a:extLst>
            </p:cNvPr>
            <p:cNvSpPr/>
            <p:nvPr/>
          </p:nvSpPr>
          <p:spPr>
            <a:xfrm>
              <a:off x="0" y="1"/>
              <a:ext cx="12192000" cy="15310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3BCAFB-E86A-B42B-DCB4-35A45C2B2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5236" y="807800"/>
              <a:ext cx="3546764" cy="723223"/>
            </a:xfrm>
            <a:prstGeom prst="rect">
              <a:avLst/>
            </a:prstGeom>
          </p:spPr>
        </p:pic>
      </p:grpSp>
      <p:pic>
        <p:nvPicPr>
          <p:cNvPr id="9" name="Picture 8" descr="A blue line on an orange background&#10;&#10;Description automatically generated">
            <a:extLst>
              <a:ext uri="{FF2B5EF4-FFF2-40B4-BE49-F238E27FC236}">
                <a16:creationId xmlns:a16="http://schemas.microsoft.com/office/drawing/2014/main" id="{0228953D-6207-5E0A-C6E7-6112E3253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2200228" cy="72322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B0C30AD-D84A-388C-BC44-2AC447F4B424}"/>
              </a:ext>
            </a:extLst>
          </p:cNvPr>
          <p:cNvSpPr txBox="1">
            <a:spLocks/>
          </p:cNvSpPr>
          <p:nvPr/>
        </p:nvSpPr>
        <p:spPr>
          <a:xfrm>
            <a:off x="347523" y="359927"/>
            <a:ext cx="11430111" cy="8564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b="1" dirty="0">
                <a:solidFill>
                  <a:prstClr val="white"/>
                </a:solidFill>
                <a:latin typeface="Aptos Display" panose="02110004020202020204"/>
              </a:rPr>
              <a:t>Key NumPy Functions &amp; Methods</a:t>
            </a:r>
            <a:endParaRPr lang="en-GB" b="1" dirty="0">
              <a:solidFill>
                <a:prstClr val="white"/>
              </a:solidFill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927095A6-B966-15FC-09F6-6B8836104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6829" y="2824147"/>
            <a:ext cx="4558632" cy="1666767"/>
          </a:xfrm>
          <a:prstGeom prst="rect">
            <a:avLst/>
          </a:prstGeom>
        </p:spPr>
      </p:pic>
      <p:pic>
        <p:nvPicPr>
          <p:cNvPr id="13" name="Picture 12" descr="A blue and white rectangular object&#10;&#10;Description automatically generated">
            <a:extLst>
              <a:ext uri="{FF2B5EF4-FFF2-40B4-BE49-F238E27FC236}">
                <a16:creationId xmlns:a16="http://schemas.microsoft.com/office/drawing/2014/main" id="{C88CE939-7418-0D85-272F-9C11BF402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607" y="4617805"/>
            <a:ext cx="4558632" cy="1051781"/>
          </a:xfrm>
          <a:prstGeom prst="rect">
            <a:avLst/>
          </a:prstGeom>
        </p:spPr>
      </p:pic>
      <p:pic>
        <p:nvPicPr>
          <p:cNvPr id="14" name="Picture 1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4F09FCC-FDE1-A471-7907-BA81354122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9880" y="2821664"/>
            <a:ext cx="4719053" cy="28471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AAB344-DF2D-4163-E834-C3AAB2B83A90}"/>
              </a:ext>
            </a:extLst>
          </p:cNvPr>
          <p:cNvSpPr txBox="1"/>
          <p:nvPr/>
        </p:nvSpPr>
        <p:spPr>
          <a:xfrm>
            <a:off x="1148347" y="2224506"/>
            <a:ext cx="31576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Element-wise Operations: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BDE832-020A-986B-A40F-C4C4102A78C3}"/>
              </a:ext>
            </a:extLst>
          </p:cNvPr>
          <p:cNvSpPr txBox="1"/>
          <p:nvPr/>
        </p:nvSpPr>
        <p:spPr>
          <a:xfrm>
            <a:off x="6502399" y="2224506"/>
            <a:ext cx="31576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Aggregation &amp; Description:</a:t>
            </a:r>
          </a:p>
        </p:txBody>
      </p:sp>
      <p:pic>
        <p:nvPicPr>
          <p:cNvPr id="3" name="Audio 2">
            <a:extLst>
              <a:ext uri="{FF2B5EF4-FFF2-40B4-BE49-F238E27FC236}">
                <a16:creationId xmlns:a16="http://schemas.microsoft.com/office/drawing/2014/main" id="{50972A6B-A73D-E8DF-8A7D-9CDC0BD4EE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1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760"/>
    </mc:Choice>
    <mc:Fallback>
      <p:transition spd="slow" advTm="607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C88971B-2C80-4E35-4E2D-B857CD677BC3}"/>
              </a:ext>
            </a:extLst>
          </p:cNvPr>
          <p:cNvGrpSpPr/>
          <p:nvPr/>
        </p:nvGrpSpPr>
        <p:grpSpPr>
          <a:xfrm>
            <a:off x="0" y="1"/>
            <a:ext cx="12192000" cy="1531022"/>
            <a:chOff x="0" y="1"/>
            <a:chExt cx="12192000" cy="15310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DE95E3-FEAE-68D8-E60D-B51F4714DC3B}"/>
                </a:ext>
              </a:extLst>
            </p:cNvPr>
            <p:cNvSpPr/>
            <p:nvPr/>
          </p:nvSpPr>
          <p:spPr>
            <a:xfrm>
              <a:off x="0" y="1"/>
              <a:ext cx="12192000" cy="15310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79A70F-3D21-1C92-6191-D2C8A97F3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5236" y="807800"/>
              <a:ext cx="3546764" cy="723223"/>
            </a:xfrm>
            <a:prstGeom prst="rect">
              <a:avLst/>
            </a:prstGeom>
          </p:spPr>
        </p:pic>
      </p:grpSp>
      <p:pic>
        <p:nvPicPr>
          <p:cNvPr id="9" name="Picture 8" descr="A blue line on an orange background&#10;&#10;Description automatically generated">
            <a:extLst>
              <a:ext uri="{FF2B5EF4-FFF2-40B4-BE49-F238E27FC236}">
                <a16:creationId xmlns:a16="http://schemas.microsoft.com/office/drawing/2014/main" id="{73929014-BB21-672D-25C5-6DF5E73F4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2200228" cy="723223"/>
          </a:xfrm>
          <a:prstGeom prst="rect">
            <a:avLst/>
          </a:prstGeom>
        </p:spPr>
      </p:pic>
      <p:pic>
        <p:nvPicPr>
          <p:cNvPr id="14" name="Picture 13" descr="A white rectangular object with green and blue text&#10;&#10;Description automatically generated">
            <a:extLst>
              <a:ext uri="{FF2B5EF4-FFF2-40B4-BE49-F238E27FC236}">
                <a16:creationId xmlns:a16="http://schemas.microsoft.com/office/drawing/2014/main" id="{B6AA2FF8-E92F-822A-207A-2378B3666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416" y="4248374"/>
            <a:ext cx="4799264" cy="1940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672B8-8D40-27BE-F3A5-44FF93E0DC13}"/>
              </a:ext>
            </a:extLst>
          </p:cNvPr>
          <p:cNvSpPr txBox="1"/>
          <p:nvPr/>
        </p:nvSpPr>
        <p:spPr>
          <a:xfrm>
            <a:off x="8360516" y="5571264"/>
            <a:ext cx="2368883" cy="4001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Slicing in NumPy uses the same</a:t>
            </a:r>
            <a:r>
              <a:rPr lang="en-US" sz="1000" b="1" dirty="0"/>
              <a:t> start:stop:step</a:t>
            </a:r>
            <a:r>
              <a:rPr lang="en-US" sz="1000" dirty="0"/>
              <a:t> format we saw earlier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6583AA-0FF3-410D-F488-1CD7148B2F64}"/>
              </a:ext>
            </a:extLst>
          </p:cNvPr>
          <p:cNvSpPr txBox="1"/>
          <p:nvPr/>
        </p:nvSpPr>
        <p:spPr>
          <a:xfrm>
            <a:off x="961189" y="4223085"/>
            <a:ext cx="31576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Reshape an array: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6686FB-6E34-2303-6E4D-05F7D6F626C9}"/>
              </a:ext>
            </a:extLst>
          </p:cNvPr>
          <p:cNvSpPr txBox="1"/>
          <p:nvPr/>
        </p:nvSpPr>
        <p:spPr>
          <a:xfrm>
            <a:off x="6482346" y="3855453"/>
            <a:ext cx="31576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Index &amp; slice an array: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2318BCF-032F-EECF-8288-9AEB621D8F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215" y="2411871"/>
            <a:ext cx="4799265" cy="1445920"/>
          </a:xfrm>
          <a:prstGeom prst="rect">
            <a:avLst/>
          </a:prstGeom>
        </p:spPr>
      </p:pic>
      <p:pic>
        <p:nvPicPr>
          <p:cNvPr id="3" name="Picture 2" descr="A blue and white rectangle with a blue circle&#10;&#10;Description automatically generated">
            <a:extLst>
              <a:ext uri="{FF2B5EF4-FFF2-40B4-BE49-F238E27FC236}">
                <a16:creationId xmlns:a16="http://schemas.microsoft.com/office/drawing/2014/main" id="{79EC274B-FFC9-4152-B62F-C4FC38BB72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229" y="4746987"/>
            <a:ext cx="4759158" cy="1440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40A3C3-09FD-2FC5-80F1-E84B0E54F9B6}"/>
              </a:ext>
            </a:extLst>
          </p:cNvPr>
          <p:cNvSpPr txBox="1"/>
          <p:nvPr/>
        </p:nvSpPr>
        <p:spPr>
          <a:xfrm>
            <a:off x="961189" y="1876927"/>
            <a:ext cx="31576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Determine an array's shape:</a:t>
            </a:r>
          </a:p>
        </p:txBody>
      </p:sp>
      <p:pic>
        <p:nvPicPr>
          <p:cNvPr id="8" name="Picture 7" descr="A blue and white rectangular frame&#10;&#10;Description automatically generated">
            <a:extLst>
              <a:ext uri="{FF2B5EF4-FFF2-40B4-BE49-F238E27FC236}">
                <a16:creationId xmlns:a16="http://schemas.microsoft.com/office/drawing/2014/main" id="{A194D954-7FB8-09D8-D04F-F9E9798184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6286" y="2410706"/>
            <a:ext cx="4799264" cy="9655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88B917-FC29-5053-B746-7933412B89EB}"/>
              </a:ext>
            </a:extLst>
          </p:cNvPr>
          <p:cNvSpPr txBox="1"/>
          <p:nvPr/>
        </p:nvSpPr>
        <p:spPr>
          <a:xfrm>
            <a:off x="6482346" y="1876927"/>
            <a:ext cx="47484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Determine the elements' data type: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FE7780-99C3-E352-2CD4-95D5A7754B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4080000" flipH="1">
            <a:off x="7412628" y="3405395"/>
            <a:ext cx="264027" cy="1542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9CADBC-AD75-B311-942C-4F07E8A548DB}"/>
              </a:ext>
            </a:extLst>
          </p:cNvPr>
          <p:cNvSpPr txBox="1"/>
          <p:nvPr/>
        </p:nvSpPr>
        <p:spPr>
          <a:xfrm>
            <a:off x="7665360" y="3432316"/>
            <a:ext cx="197451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They're integers!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73D537E-3294-A412-C154-BBEBD26423F3}"/>
              </a:ext>
            </a:extLst>
          </p:cNvPr>
          <p:cNvSpPr txBox="1">
            <a:spLocks/>
          </p:cNvSpPr>
          <p:nvPr/>
        </p:nvSpPr>
        <p:spPr>
          <a:xfrm>
            <a:off x="347523" y="359927"/>
            <a:ext cx="11430111" cy="8564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b="1" dirty="0">
                <a:solidFill>
                  <a:prstClr val="white"/>
                </a:solidFill>
                <a:latin typeface="Aptos Display" panose="02110004020202020204"/>
              </a:rPr>
              <a:t>Key NumPy Functions &amp; Methods</a:t>
            </a:r>
            <a:endParaRPr lang="en-GB" b="1" dirty="0">
              <a:solidFill>
                <a:prstClr val="white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4F988E0-723B-AAC5-A396-8E9BC89796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2453305" y="4748578"/>
            <a:ext cx="264027" cy="1542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BB96B07-75E3-0449-EEA1-AB4538CC6D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5900000" flipH="1">
            <a:off x="2219357" y="4748578"/>
            <a:ext cx="264027" cy="1542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52A1D6-38F6-5DB1-A69A-CE8A4AA35F27}"/>
              </a:ext>
            </a:extLst>
          </p:cNvPr>
          <p:cNvSpPr txBox="1"/>
          <p:nvPr/>
        </p:nvSpPr>
        <p:spPr>
          <a:xfrm>
            <a:off x="2585484" y="4531472"/>
            <a:ext cx="150508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Innermost dimension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A6FD0-433A-5B79-0DB0-22B6B04A967D}"/>
              </a:ext>
            </a:extLst>
          </p:cNvPr>
          <p:cNvSpPr txBox="1"/>
          <p:nvPr/>
        </p:nvSpPr>
        <p:spPr>
          <a:xfrm>
            <a:off x="916320" y="4525231"/>
            <a:ext cx="145611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Outermost dimension</a:t>
            </a:r>
          </a:p>
        </p:txBody>
      </p:sp>
      <p:pic>
        <p:nvPicPr>
          <p:cNvPr id="32" name="Audio 31">
            <a:extLst>
              <a:ext uri="{FF2B5EF4-FFF2-40B4-BE49-F238E27FC236}">
                <a16:creationId xmlns:a16="http://schemas.microsoft.com/office/drawing/2014/main" id="{D921ABA3-D62E-A66F-8C6C-38BA40B602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6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180"/>
    </mc:Choice>
    <mc:Fallback>
      <p:transition spd="slow" advTm="941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304BD1-2C64-1E46-1095-EBF2B642D5F3}"/>
              </a:ext>
            </a:extLst>
          </p:cNvPr>
          <p:cNvGrpSpPr/>
          <p:nvPr/>
        </p:nvGrpSpPr>
        <p:grpSpPr>
          <a:xfrm>
            <a:off x="688996" y="1050175"/>
            <a:ext cx="4759200" cy="4759200"/>
            <a:chOff x="688996" y="1050175"/>
            <a:chExt cx="4759200" cy="47592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AB21C2-C324-DDFA-9521-72BE8E26A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996" y="1050175"/>
              <a:ext cx="4759200" cy="4759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931C00-D8A6-857E-0249-B2F07FF01EC5}"/>
                </a:ext>
              </a:extLst>
            </p:cNvPr>
            <p:cNvSpPr/>
            <p:nvPr/>
          </p:nvSpPr>
          <p:spPr>
            <a:xfrm>
              <a:off x="975868" y="4548530"/>
              <a:ext cx="1080000" cy="108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B7562FBD-F6E1-3A3C-4D53-B5887AC7FB9B}"/>
              </a:ext>
            </a:extLst>
          </p:cNvPr>
          <p:cNvSpPr txBox="1">
            <a:spLocks/>
          </p:cNvSpPr>
          <p:nvPr/>
        </p:nvSpPr>
        <p:spPr>
          <a:xfrm>
            <a:off x="1183376" y="2296360"/>
            <a:ext cx="3770440" cy="2265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Challenge Yourself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CB07D-2068-E873-93D3-7EAF74694BDC}"/>
              </a:ext>
            </a:extLst>
          </p:cNvPr>
          <p:cNvSpPr txBox="1"/>
          <p:nvPr/>
        </p:nvSpPr>
        <p:spPr>
          <a:xfrm>
            <a:off x="6160679" y="1400735"/>
            <a:ext cx="570430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You are given a list of blood glucose readings from participants in your study:</a:t>
            </a:r>
          </a:p>
          <a:p>
            <a:endParaRPr lang="en-US" dirty="0"/>
          </a:p>
          <a:p>
            <a:pPr algn="ctr"/>
            <a:r>
              <a:rPr lang="en-US" dirty="0">
                <a:ea typeface="+mn-lt"/>
                <a:cs typeface="+mn-lt"/>
              </a:rPr>
              <a:t>[85, 90, 120, 150]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data is currently in mg/dL, but you need to convert them to mmol/L. The formula for conversion is: </a:t>
            </a:r>
          </a:p>
          <a:p>
            <a:endParaRPr lang="en-US" dirty="0"/>
          </a:p>
          <a:p>
            <a:pPr algn="ctr"/>
            <a:r>
              <a:rPr lang="en-US" dirty="0"/>
              <a:t>mmol/L = mg/dL ÷ 18</a:t>
            </a:r>
          </a:p>
          <a:p>
            <a:endParaRPr lang="en-US" dirty="0"/>
          </a:p>
          <a:p>
            <a:pPr marL="342900" indent="-342900">
              <a:buAutoNum type="alphaLcPeriod"/>
            </a:pPr>
            <a:r>
              <a:rPr lang="en-US" dirty="0"/>
              <a:t>Create a </a:t>
            </a:r>
            <a:r>
              <a:rPr lang="en-US" dirty="0" err="1"/>
              <a:t>numpy</a:t>
            </a:r>
            <a:r>
              <a:rPr lang="en-US" dirty="0"/>
              <a:t> array with the blood glucose values </a:t>
            </a:r>
          </a:p>
          <a:p>
            <a:pPr marL="342900" indent="-342900">
              <a:buAutoNum type="alphaLcPeriod"/>
            </a:pPr>
            <a:r>
              <a:rPr lang="en-US" dirty="0"/>
              <a:t>Convert the values from mg/dL to mmol/L</a:t>
            </a:r>
          </a:p>
          <a:p>
            <a:pPr marL="342900" indent="-342900">
              <a:buAutoNum type="alphaLcPeriod"/>
            </a:pPr>
            <a:r>
              <a:rPr lang="en-US" dirty="0"/>
              <a:t>Calculate the mean and standard deviation of the sample.</a:t>
            </a:r>
          </a:p>
        </p:txBody>
      </p:sp>
      <p:pic>
        <p:nvPicPr>
          <p:cNvPr id="8" name="Audio 7">
            <a:extLst>
              <a:ext uri="{FF2B5EF4-FFF2-40B4-BE49-F238E27FC236}">
                <a16:creationId xmlns:a16="http://schemas.microsoft.com/office/drawing/2014/main" id="{39FCDFEB-AC8F-4E16-1E90-765A5770D18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38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820"/>
    </mc:Choice>
    <mc:Fallback>
      <p:transition spd="slow" advTm="268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05E6B2-0D0D-2A84-83DE-ECC1FE6630F5}"/>
              </a:ext>
            </a:extLst>
          </p:cNvPr>
          <p:cNvGrpSpPr/>
          <p:nvPr/>
        </p:nvGrpSpPr>
        <p:grpSpPr>
          <a:xfrm>
            <a:off x="688996" y="1050175"/>
            <a:ext cx="4759200" cy="4759200"/>
            <a:chOff x="688996" y="1050175"/>
            <a:chExt cx="4759200" cy="47592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FCBAA90-93BE-A353-223F-1B414F5747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996" y="1050175"/>
              <a:ext cx="4759200" cy="4759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8B0B6F-FBD7-46DB-B187-98A03CE69CB0}"/>
                </a:ext>
              </a:extLst>
            </p:cNvPr>
            <p:cNvSpPr/>
            <p:nvPr/>
          </p:nvSpPr>
          <p:spPr>
            <a:xfrm>
              <a:off x="975868" y="4548530"/>
              <a:ext cx="1080000" cy="108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5" name="Graphic 6" descr="CheckList outline">
            <a:extLst>
              <a:ext uri="{FF2B5EF4-FFF2-40B4-BE49-F238E27FC236}">
                <a16:creationId xmlns:a16="http://schemas.microsoft.com/office/drawing/2014/main" id="{160F80EE-14A0-78EA-FC74-CC0FCF94E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8596" y="1988997"/>
            <a:ext cx="2880000" cy="2880000"/>
          </a:xfrm>
          <a:prstGeom prst="rect">
            <a:avLst/>
          </a:prstGeom>
        </p:spPr>
      </p:pic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D9D3006-4F91-0C24-9C71-5D71C1269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4747" y="844923"/>
            <a:ext cx="4730976" cy="411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669819-73E3-82E8-B49D-56F003CA6FC0}"/>
              </a:ext>
            </a:extLst>
          </p:cNvPr>
          <p:cNvSpPr txBox="1"/>
          <p:nvPr/>
        </p:nvSpPr>
        <p:spPr>
          <a:xfrm>
            <a:off x="6465794" y="5289176"/>
            <a:ext cx="4805082" cy="92333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TIP</a:t>
            </a:r>
            <a:r>
              <a:rPr lang="en-US" dirty="0"/>
              <a:t>: If you want to round your output value to a specified number of decimal points you can use the </a:t>
            </a:r>
            <a:r>
              <a:rPr lang="en-US" b="1" dirty="0" err="1"/>
              <a:t>np.round</a:t>
            </a:r>
            <a:r>
              <a:rPr lang="en-US" b="1" dirty="0"/>
              <a:t>()</a:t>
            </a:r>
            <a:r>
              <a:rPr lang="en-US" dirty="0"/>
              <a:t> function like we did here.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62A094-C340-6426-A652-EB37837718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9243316" y="3180885"/>
            <a:ext cx="264027" cy="1542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E37AA1-37ED-6F8C-1966-A4E3085EB64F}"/>
              </a:ext>
            </a:extLst>
          </p:cNvPr>
          <p:cNvSpPr txBox="1"/>
          <p:nvPr/>
        </p:nvSpPr>
        <p:spPr>
          <a:xfrm>
            <a:off x="9454172" y="2619595"/>
            <a:ext cx="14285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Specifies number of decimal places to round to</a:t>
            </a:r>
          </a:p>
        </p:txBody>
      </p:sp>
      <p:pic>
        <p:nvPicPr>
          <p:cNvPr id="10" name="Audio 9">
            <a:extLst>
              <a:ext uri="{FF2B5EF4-FFF2-40B4-BE49-F238E27FC236}">
                <a16:creationId xmlns:a16="http://schemas.microsoft.com/office/drawing/2014/main" id="{8CAFE596-6D73-F2DE-1D8E-587F7D8E7F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5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882"/>
    </mc:Choice>
    <mc:Fallback>
      <p:transition spd="slow" advTm="438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374</Words>
  <Application>Microsoft Macintosh PowerPoint</Application>
  <PresentationFormat>Widescreen</PresentationFormat>
  <Paragraphs>58</Paragraphs>
  <Slides>8</Slides>
  <Notes>1</Notes>
  <HiddenSlides>0</HiddenSlides>
  <MMClips>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NumPy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Fogel, Antigone</cp:lastModifiedBy>
  <cp:revision>323</cp:revision>
  <dcterms:created xsi:type="dcterms:W3CDTF">2024-12-03T09:38:08Z</dcterms:created>
  <dcterms:modified xsi:type="dcterms:W3CDTF">2024-12-23T15:21:03Z</dcterms:modified>
</cp:coreProperties>
</file>