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77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EEA62-7246-2E45-82DC-FBBFF917C999}" v="21" dt="2024-12-23T14:39:38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gel, Antigone" userId="S::af2323@ic.ac.uk::f9a0a84f-3cae-4e0b-b884-bfab7912042b" providerId="AD" clId="Web-{C1513468-B2EA-86E3-DA8E-4711D0775AB0}"/>
    <pc:docChg chg="modSld">
      <pc:chgData name="Fogel, Antigone" userId="S::af2323@ic.ac.uk::f9a0a84f-3cae-4e0b-b884-bfab7912042b" providerId="AD" clId="Web-{C1513468-B2EA-86E3-DA8E-4711D0775AB0}" dt="2024-12-10T11:17:38.636" v="21" actId="1076"/>
      <pc:docMkLst>
        <pc:docMk/>
      </pc:docMkLst>
      <pc:sldChg chg="addSp delSp modSp">
        <pc:chgData name="Fogel, Antigone" userId="S::af2323@ic.ac.uk::f9a0a84f-3cae-4e0b-b884-bfab7912042b" providerId="AD" clId="Web-{C1513468-B2EA-86E3-DA8E-4711D0775AB0}" dt="2024-12-10T11:17:38.636" v="21" actId="1076"/>
        <pc:sldMkLst>
          <pc:docMk/>
          <pc:sldMk cId="109857222" sldId="256"/>
        </pc:sldMkLst>
        <pc:spChg chg="mod">
          <ac:chgData name="Fogel, Antigone" userId="S::af2323@ic.ac.uk::f9a0a84f-3cae-4e0b-b884-bfab7912042b" providerId="AD" clId="Web-{C1513468-B2EA-86E3-DA8E-4711D0775AB0}" dt="2024-12-09T17:25:12.415" v="9" actId="20577"/>
          <ac:spMkLst>
            <pc:docMk/>
            <pc:sldMk cId="109857222" sldId="256"/>
            <ac:spMk id="2" creationId="{00000000-0000-0000-0000-000000000000}"/>
          </ac:spMkLst>
        </pc:spChg>
        <pc:spChg chg="add">
          <ac:chgData name="Fogel, Antigone" userId="S::af2323@ic.ac.uk::f9a0a84f-3cae-4e0b-b884-bfab7912042b" providerId="AD" clId="Web-{C1513468-B2EA-86E3-DA8E-4711D0775AB0}" dt="2024-12-09T17:24:48.258" v="0"/>
          <ac:spMkLst>
            <pc:docMk/>
            <pc:sldMk cId="109857222" sldId="256"/>
            <ac:spMk id="4" creationId="{442DA8B8-94A2-45D6-976E-910B4828D25A}"/>
          </ac:spMkLst>
        </pc:spChg>
        <pc:spChg chg="add">
          <ac:chgData name="Fogel, Antigone" userId="S::af2323@ic.ac.uk::f9a0a84f-3cae-4e0b-b884-bfab7912042b" providerId="AD" clId="Web-{C1513468-B2EA-86E3-DA8E-4711D0775AB0}" dt="2024-12-09T17:24:48.258" v="0"/>
          <ac:spMkLst>
            <pc:docMk/>
            <pc:sldMk cId="109857222" sldId="256"/>
            <ac:spMk id="5" creationId="{07062BB1-E215-424E-80C4-7E1CF179A357}"/>
          </ac:spMkLst>
        </pc:spChg>
        <pc:spChg chg="add">
          <ac:chgData name="Fogel, Antigone" userId="S::af2323@ic.ac.uk::f9a0a84f-3cae-4e0b-b884-bfab7912042b" providerId="AD" clId="Web-{C1513468-B2EA-86E3-DA8E-4711D0775AB0}" dt="2024-12-09T17:24:48.258" v="0"/>
          <ac:spMkLst>
            <pc:docMk/>
            <pc:sldMk cId="109857222" sldId="256"/>
            <ac:spMk id="8" creationId="{6FD0FBFA-B43E-40C1-A6E4-B88234171E7A}"/>
          </ac:spMkLst>
        </pc:spChg>
        <pc:spChg chg="add">
          <ac:chgData name="Fogel, Antigone" userId="S::af2323@ic.ac.uk::f9a0a84f-3cae-4e0b-b884-bfab7912042b" providerId="AD" clId="Web-{C1513468-B2EA-86E3-DA8E-4711D0775AB0}" dt="2024-12-09T17:24:48.258" v="0"/>
          <ac:spMkLst>
            <pc:docMk/>
            <pc:sldMk cId="109857222" sldId="256"/>
            <ac:spMk id="9" creationId="{B368E167-B2D7-4904-BB6B-AE0486A2C6F8}"/>
          </ac:spMkLst>
        </pc:spChg>
        <pc:spChg chg="add">
          <ac:chgData name="Fogel, Antigone" userId="S::af2323@ic.ac.uk::f9a0a84f-3cae-4e0b-b884-bfab7912042b" providerId="AD" clId="Web-{C1513468-B2EA-86E3-DA8E-4711D0775AB0}" dt="2024-12-09T17:24:48.258" v="0"/>
          <ac:spMkLst>
            <pc:docMk/>
            <pc:sldMk cId="109857222" sldId="256"/>
            <ac:spMk id="10" creationId="{E5EBF8F5-ABE5-4029-A8FC-4E32622D70A6}"/>
          </ac:spMkLst>
        </pc:spChg>
        <pc:spChg chg="add">
          <ac:chgData name="Fogel, Antigone" userId="S::af2323@ic.ac.uk::f9a0a84f-3cae-4e0b-b884-bfab7912042b" providerId="AD" clId="Web-{C1513468-B2EA-86E3-DA8E-4711D0775AB0}" dt="2024-12-09T17:24:48.258" v="0"/>
          <ac:spMkLst>
            <pc:docMk/>
            <pc:sldMk cId="109857222" sldId="256"/>
            <ac:spMk id="11" creationId="{33E49524-66B4-4DB0-AD09-DC8B9874E1B3}"/>
          </ac:spMkLst>
        </pc:spChg>
        <pc:spChg chg="add">
          <ac:chgData name="Fogel, Antigone" userId="S::af2323@ic.ac.uk::f9a0a84f-3cae-4e0b-b884-bfab7912042b" providerId="AD" clId="Web-{C1513468-B2EA-86E3-DA8E-4711D0775AB0}" dt="2024-12-09T17:24:48.258" v="0"/>
          <ac:spMkLst>
            <pc:docMk/>
            <pc:sldMk cId="109857222" sldId="256"/>
            <ac:spMk id="12" creationId="{70A21480-D93D-46BE-9A94-B5A80469DF68}"/>
          </ac:spMkLst>
        </pc:spChg>
        <pc:picChg chg="add mod">
          <ac:chgData name="Fogel, Antigone" userId="S::af2323@ic.ac.uk::f9a0a84f-3cae-4e0b-b884-bfab7912042b" providerId="AD" clId="Web-{C1513468-B2EA-86E3-DA8E-4711D0775AB0}" dt="2024-12-10T11:14:24.162" v="16" actId="1076"/>
          <ac:picMkLst>
            <pc:docMk/>
            <pc:sldMk cId="109857222" sldId="256"/>
            <ac:picMk id="3" creationId="{AED5DC71-B6BE-C15B-5479-A5A7B1FE4E52}"/>
          </ac:picMkLst>
        </pc:picChg>
        <pc:picChg chg="add">
          <ac:chgData name="Fogel, Antigone" userId="S::af2323@ic.ac.uk::f9a0a84f-3cae-4e0b-b884-bfab7912042b" providerId="AD" clId="Web-{C1513468-B2EA-86E3-DA8E-4711D0775AB0}" dt="2024-12-09T17:24:48.258" v="0"/>
          <ac:picMkLst>
            <pc:docMk/>
            <pc:sldMk cId="109857222" sldId="256"/>
            <ac:picMk id="6" creationId="{25266208-D416-9577-2DFB-21E246C24A30}"/>
          </ac:picMkLst>
        </pc:picChg>
        <pc:picChg chg="add mod">
          <ac:chgData name="Fogel, Antigone" userId="S::af2323@ic.ac.uk::f9a0a84f-3cae-4e0b-b884-bfab7912042b" providerId="AD" clId="Web-{C1513468-B2EA-86E3-DA8E-4711D0775AB0}" dt="2024-12-09T17:25:05.181" v="6" actId="1076"/>
          <ac:picMkLst>
            <pc:docMk/>
            <pc:sldMk cId="109857222" sldId="256"/>
            <ac:picMk id="7" creationId="{9557D228-EE73-9F43-9AD2-6255B126898A}"/>
          </ac:picMkLst>
        </pc:picChg>
      </pc:sldChg>
    </pc:docChg>
  </pc:docChgLst>
  <pc:docChgLst>
    <pc:chgData name="Fogel, Antigone" userId="f9a0a84f-3cae-4e0b-b884-bfab7912042b" providerId="ADAL" clId="{19DEEA62-7246-2E45-82DC-FBBFF917C999}"/>
    <pc:docChg chg="custSel delSld modSld">
      <pc:chgData name="Fogel, Antigone" userId="f9a0a84f-3cae-4e0b-b884-bfab7912042b" providerId="ADAL" clId="{19DEEA62-7246-2E45-82DC-FBBFF917C999}" dt="2024-12-23T14:39:38.010" v="32"/>
      <pc:docMkLst>
        <pc:docMk/>
      </pc:docMkLst>
      <pc:sldChg chg="addSp delSp modSp modTransition modAnim">
        <pc:chgData name="Fogel, Antigone" userId="f9a0a84f-3cae-4e0b-b884-bfab7912042b" providerId="ADAL" clId="{19DEEA62-7246-2E45-82DC-FBBFF917C999}" dt="2024-12-23T14:26:42.439" v="19"/>
        <pc:sldMkLst>
          <pc:docMk/>
          <pc:sldMk cId="109857222" sldId="256"/>
        </pc:sldMkLst>
        <pc:picChg chg="add del mod">
          <ac:chgData name="Fogel, Antigone" userId="f9a0a84f-3cae-4e0b-b884-bfab7912042b" providerId="ADAL" clId="{19DEEA62-7246-2E45-82DC-FBBFF917C999}" dt="2024-12-23T14:20:10.250" v="18"/>
          <ac:picMkLst>
            <pc:docMk/>
            <pc:sldMk cId="109857222" sldId="256"/>
            <ac:picMk id="16" creationId="{38BD79D9-934F-5CDA-D59F-E43030565466}"/>
          </ac:picMkLst>
        </pc:picChg>
        <pc:picChg chg="add mod">
          <ac:chgData name="Fogel, Antigone" userId="f9a0a84f-3cae-4e0b-b884-bfab7912042b" providerId="ADAL" clId="{19DEEA62-7246-2E45-82DC-FBBFF917C999}" dt="2024-12-23T14:26:42.439" v="19"/>
          <ac:picMkLst>
            <pc:docMk/>
            <pc:sldMk cId="109857222" sldId="256"/>
            <ac:picMk id="20" creationId="{B72B0DBD-18FE-593B-AEA8-AB84433239EE}"/>
          </ac:picMkLst>
        </pc:picChg>
      </pc:sldChg>
      <pc:sldChg chg="del">
        <pc:chgData name="Fogel, Antigone" userId="f9a0a84f-3cae-4e0b-b884-bfab7912042b" providerId="ADAL" clId="{19DEEA62-7246-2E45-82DC-FBBFF917C999}" dt="2024-12-23T14:04:21.554" v="6" actId="2696"/>
        <pc:sldMkLst>
          <pc:docMk/>
          <pc:sldMk cId="3363013727" sldId="267"/>
        </pc:sldMkLst>
      </pc:sldChg>
      <pc:sldChg chg="addSp modSp modTransition">
        <pc:chgData name="Fogel, Antigone" userId="f9a0a84f-3cae-4e0b-b884-bfab7912042b" providerId="ADAL" clId="{19DEEA62-7246-2E45-82DC-FBBFF917C999}" dt="2024-12-23T14:37:21.386" v="23"/>
        <pc:sldMkLst>
          <pc:docMk/>
          <pc:sldMk cId="3707938713" sldId="271"/>
        </pc:sldMkLst>
        <pc:picChg chg="add mod">
          <ac:chgData name="Fogel, Antigone" userId="f9a0a84f-3cae-4e0b-b884-bfab7912042b" providerId="ADAL" clId="{19DEEA62-7246-2E45-82DC-FBBFF917C999}" dt="2024-12-23T14:37:21.386" v="23"/>
          <ac:picMkLst>
            <pc:docMk/>
            <pc:sldMk cId="3707938713" sldId="271"/>
            <ac:picMk id="9" creationId="{2097350D-CDA4-37B2-80CA-6DDA2A106E61}"/>
          </ac:picMkLst>
        </pc:picChg>
      </pc:sldChg>
      <pc:sldChg chg="addSp delSp modSp mod modTransition modAnim">
        <pc:chgData name="Fogel, Antigone" userId="f9a0a84f-3cae-4e0b-b884-bfab7912042b" providerId="ADAL" clId="{19DEEA62-7246-2E45-82DC-FBBFF917C999}" dt="2024-12-23T14:39:38.010" v="32"/>
        <pc:sldMkLst>
          <pc:docMk/>
          <pc:sldMk cId="2050956588" sldId="272"/>
        </pc:sldMkLst>
        <pc:picChg chg="add del mod">
          <ac:chgData name="Fogel, Antigone" userId="f9a0a84f-3cae-4e0b-b884-bfab7912042b" providerId="ADAL" clId="{19DEEA62-7246-2E45-82DC-FBBFF917C999}" dt="2024-12-23T14:38:47.839" v="31"/>
          <ac:picMkLst>
            <pc:docMk/>
            <pc:sldMk cId="2050956588" sldId="272"/>
            <ac:picMk id="8" creationId="{ED9E17FD-3E00-617D-1C08-BE69C7506A8E}"/>
          </ac:picMkLst>
        </pc:picChg>
        <pc:picChg chg="del">
          <ac:chgData name="Fogel, Antigone" userId="f9a0a84f-3cae-4e0b-b884-bfab7912042b" providerId="ADAL" clId="{19DEEA62-7246-2E45-82DC-FBBFF917C999}" dt="2024-12-23T14:37:58.179" v="24" actId="478"/>
          <ac:picMkLst>
            <pc:docMk/>
            <pc:sldMk cId="2050956588" sldId="272"/>
            <ac:picMk id="10" creationId="{7E332DAB-951B-0EF5-4AA3-2E577D402550}"/>
          </ac:picMkLst>
        </pc:picChg>
        <pc:picChg chg="add mod">
          <ac:chgData name="Fogel, Antigone" userId="f9a0a84f-3cae-4e0b-b884-bfab7912042b" providerId="ADAL" clId="{19DEEA62-7246-2E45-82DC-FBBFF917C999}" dt="2024-12-23T14:38:11.865" v="30" actId="167"/>
          <ac:picMkLst>
            <pc:docMk/>
            <pc:sldMk cId="2050956588" sldId="272"/>
            <ac:picMk id="20" creationId="{32E4F303-3E77-863D-6D38-0138BE321407}"/>
          </ac:picMkLst>
        </pc:picChg>
        <pc:picChg chg="add mod">
          <ac:chgData name="Fogel, Antigone" userId="f9a0a84f-3cae-4e0b-b884-bfab7912042b" providerId="ADAL" clId="{19DEEA62-7246-2E45-82DC-FBBFF917C999}" dt="2024-12-23T14:39:38.010" v="32"/>
          <ac:picMkLst>
            <pc:docMk/>
            <pc:sldMk cId="2050956588" sldId="272"/>
            <ac:picMk id="25" creationId="{9A4DE2D7-FA43-C23B-F7BA-C2E72C14AB88}"/>
          </ac:picMkLst>
        </pc:picChg>
      </pc:sldChg>
      <pc:sldChg chg="addSp delSp modSp modTransition modAnim">
        <pc:chgData name="Fogel, Antigone" userId="f9a0a84f-3cae-4e0b-b884-bfab7912042b" providerId="ADAL" clId="{19DEEA62-7246-2E45-82DC-FBBFF917C999}" dt="2024-12-23T14:26:42.439" v="19"/>
        <pc:sldMkLst>
          <pc:docMk/>
          <pc:sldMk cId="606537930" sldId="273"/>
        </pc:sldMkLst>
        <pc:picChg chg="add del mod">
          <ac:chgData name="Fogel, Antigone" userId="f9a0a84f-3cae-4e0b-b884-bfab7912042b" providerId="ADAL" clId="{19DEEA62-7246-2E45-82DC-FBBFF917C999}" dt="2024-12-23T14:04:48.097" v="8"/>
          <ac:picMkLst>
            <pc:docMk/>
            <pc:sldMk cId="606537930" sldId="273"/>
            <ac:picMk id="3" creationId="{F02B79F4-EEBA-7583-14EC-B0B8D5AACCF6}"/>
          </ac:picMkLst>
        </pc:picChg>
        <pc:picChg chg="add del mod">
          <ac:chgData name="Fogel, Antigone" userId="f9a0a84f-3cae-4e0b-b884-bfab7912042b" providerId="ADAL" clId="{19DEEA62-7246-2E45-82DC-FBBFF917C999}" dt="2024-12-23T14:20:10.250" v="18"/>
          <ac:picMkLst>
            <pc:docMk/>
            <pc:sldMk cId="606537930" sldId="273"/>
            <ac:picMk id="21" creationId="{7BD07291-4BD5-028F-DDFB-21C82118E1F0}"/>
          </ac:picMkLst>
        </pc:picChg>
        <pc:picChg chg="add mod">
          <ac:chgData name="Fogel, Antigone" userId="f9a0a84f-3cae-4e0b-b884-bfab7912042b" providerId="ADAL" clId="{19DEEA62-7246-2E45-82DC-FBBFF917C999}" dt="2024-12-23T14:26:42.439" v="19"/>
          <ac:picMkLst>
            <pc:docMk/>
            <pc:sldMk cId="606537930" sldId="273"/>
            <ac:picMk id="27" creationId="{7BDF1B96-A46F-30E4-EE35-3F66E31B972E}"/>
          </ac:picMkLst>
        </pc:picChg>
      </pc:sldChg>
      <pc:sldChg chg="addSp delSp modSp modTransition modAnim">
        <pc:chgData name="Fogel, Antigone" userId="f9a0a84f-3cae-4e0b-b884-bfab7912042b" providerId="ADAL" clId="{19DEEA62-7246-2E45-82DC-FBBFF917C999}" dt="2024-12-23T14:26:42.439" v="19"/>
        <pc:sldMkLst>
          <pc:docMk/>
          <pc:sldMk cId="3070010929" sldId="274"/>
        </pc:sldMkLst>
        <pc:picChg chg="add del mod">
          <ac:chgData name="Fogel, Antigone" userId="f9a0a84f-3cae-4e0b-b884-bfab7912042b" providerId="ADAL" clId="{19DEEA62-7246-2E45-82DC-FBBFF917C999}" dt="2024-12-23T14:20:10.250" v="18"/>
          <ac:picMkLst>
            <pc:docMk/>
            <pc:sldMk cId="3070010929" sldId="274"/>
            <ac:picMk id="8" creationId="{E2E1BCF9-103F-CD94-2BFA-73EDFFC92400}"/>
          </ac:picMkLst>
        </pc:picChg>
        <pc:picChg chg="add mod">
          <ac:chgData name="Fogel, Antigone" userId="f9a0a84f-3cae-4e0b-b884-bfab7912042b" providerId="ADAL" clId="{19DEEA62-7246-2E45-82DC-FBBFF917C999}" dt="2024-12-23T14:26:42.439" v="19"/>
          <ac:picMkLst>
            <pc:docMk/>
            <pc:sldMk cId="3070010929" sldId="274"/>
            <ac:picMk id="16" creationId="{0E10A0D5-58E4-183A-6673-1F3D63763954}"/>
          </ac:picMkLst>
        </pc:picChg>
      </pc:sldChg>
      <pc:sldChg chg="addSp delSp modSp mod modTransition modAnim">
        <pc:chgData name="Fogel, Antigone" userId="f9a0a84f-3cae-4e0b-b884-bfab7912042b" providerId="ADAL" clId="{19DEEA62-7246-2E45-82DC-FBBFF917C999}" dt="2024-12-23T14:26:42.439" v="19"/>
        <pc:sldMkLst>
          <pc:docMk/>
          <pc:sldMk cId="1950378063" sldId="275"/>
        </pc:sldMkLst>
        <pc:spChg chg="mod">
          <ac:chgData name="Fogel, Antigone" userId="f9a0a84f-3cae-4e0b-b884-bfab7912042b" providerId="ADAL" clId="{19DEEA62-7246-2E45-82DC-FBBFF917C999}" dt="2024-12-23T14:03:19.315" v="5" actId="20577"/>
          <ac:spMkLst>
            <pc:docMk/>
            <pc:sldMk cId="1950378063" sldId="275"/>
            <ac:spMk id="25" creationId="{2DA579A6-A791-7982-CA6A-BDF13BF03E2C}"/>
          </ac:spMkLst>
        </pc:spChg>
        <pc:picChg chg="add del mod">
          <ac:chgData name="Fogel, Antigone" userId="f9a0a84f-3cae-4e0b-b884-bfab7912042b" providerId="ADAL" clId="{19DEEA62-7246-2E45-82DC-FBBFF917C999}" dt="2024-12-23T14:06:18.551" v="10"/>
          <ac:picMkLst>
            <pc:docMk/>
            <pc:sldMk cId="1950378063" sldId="275"/>
            <ac:picMk id="26" creationId="{C1224CDE-DCC5-5BE1-6364-8DBA65F06376}"/>
          </ac:picMkLst>
        </pc:picChg>
        <pc:picChg chg="add del mod">
          <ac:chgData name="Fogel, Antigone" userId="f9a0a84f-3cae-4e0b-b884-bfab7912042b" providerId="ADAL" clId="{19DEEA62-7246-2E45-82DC-FBBFF917C999}" dt="2024-12-23T14:09:09.223" v="12"/>
          <ac:picMkLst>
            <pc:docMk/>
            <pc:sldMk cId="1950378063" sldId="275"/>
            <ac:picMk id="32" creationId="{7D43A1FC-E6C6-8973-B0F9-82A678F14949}"/>
          </ac:picMkLst>
        </pc:picChg>
        <pc:picChg chg="add del mod">
          <ac:chgData name="Fogel, Antigone" userId="f9a0a84f-3cae-4e0b-b884-bfab7912042b" providerId="ADAL" clId="{19DEEA62-7246-2E45-82DC-FBBFF917C999}" dt="2024-12-23T14:09:55.300" v="14"/>
          <ac:picMkLst>
            <pc:docMk/>
            <pc:sldMk cId="1950378063" sldId="275"/>
            <ac:picMk id="40" creationId="{C3A81A2C-21F8-3731-0807-02653F654DC2}"/>
          </ac:picMkLst>
        </pc:picChg>
        <pc:picChg chg="add del mod">
          <ac:chgData name="Fogel, Antigone" userId="f9a0a84f-3cae-4e0b-b884-bfab7912042b" providerId="ADAL" clId="{19DEEA62-7246-2E45-82DC-FBBFF917C999}" dt="2024-12-23T14:20:10.250" v="18"/>
          <ac:picMkLst>
            <pc:docMk/>
            <pc:sldMk cId="1950378063" sldId="275"/>
            <ac:picMk id="44" creationId="{0A7E57CB-A5D6-3C37-40CB-0EF3F1B4FB9A}"/>
          </ac:picMkLst>
        </pc:picChg>
        <pc:picChg chg="add mod">
          <ac:chgData name="Fogel, Antigone" userId="f9a0a84f-3cae-4e0b-b884-bfab7912042b" providerId="ADAL" clId="{19DEEA62-7246-2E45-82DC-FBBFF917C999}" dt="2024-12-23T14:26:42.439" v="19"/>
          <ac:picMkLst>
            <pc:docMk/>
            <pc:sldMk cId="1950378063" sldId="275"/>
            <ac:picMk id="46" creationId="{9A3E1F7D-2782-6525-541A-3CBD2264B58D}"/>
          </ac:picMkLst>
        </pc:picChg>
      </pc:sldChg>
      <pc:sldChg chg="addSp delSp modSp modTransition modAnim">
        <pc:chgData name="Fogel, Antigone" userId="f9a0a84f-3cae-4e0b-b884-bfab7912042b" providerId="ADAL" clId="{19DEEA62-7246-2E45-82DC-FBBFF917C999}" dt="2024-12-23T14:33:02.722" v="21"/>
        <pc:sldMkLst>
          <pc:docMk/>
          <pc:sldMk cId="1304221511" sldId="276"/>
        </pc:sldMkLst>
        <pc:picChg chg="add del mod">
          <ac:chgData name="Fogel, Antigone" userId="f9a0a84f-3cae-4e0b-b884-bfab7912042b" providerId="ADAL" clId="{19DEEA62-7246-2E45-82DC-FBBFF917C999}" dt="2024-12-23T14:14:20.680" v="16"/>
          <ac:picMkLst>
            <pc:docMk/>
            <pc:sldMk cId="1304221511" sldId="276"/>
            <ac:picMk id="10" creationId="{173CF3DB-00FB-FC6C-F449-EB25792D11DC}"/>
          </ac:picMkLst>
        </pc:picChg>
        <pc:picChg chg="add del mod">
          <ac:chgData name="Fogel, Antigone" userId="f9a0a84f-3cae-4e0b-b884-bfab7912042b" providerId="ADAL" clId="{19DEEA62-7246-2E45-82DC-FBBFF917C999}" dt="2024-12-23T14:20:10.250" v="18"/>
          <ac:picMkLst>
            <pc:docMk/>
            <pc:sldMk cId="1304221511" sldId="276"/>
            <ac:picMk id="30" creationId="{888F1C7B-EDA6-9532-98EA-D0018A61EF9F}"/>
          </ac:picMkLst>
        </pc:picChg>
        <pc:picChg chg="add del mod">
          <ac:chgData name="Fogel, Antigone" userId="f9a0a84f-3cae-4e0b-b884-bfab7912042b" providerId="ADAL" clId="{19DEEA62-7246-2E45-82DC-FBBFF917C999}" dt="2024-12-23T14:26:51.158" v="20"/>
          <ac:picMkLst>
            <pc:docMk/>
            <pc:sldMk cId="1304221511" sldId="276"/>
            <ac:picMk id="32" creationId="{707C33B1-6216-F86B-4578-BC3C74196B06}"/>
          </ac:picMkLst>
        </pc:picChg>
        <pc:picChg chg="add mod">
          <ac:chgData name="Fogel, Antigone" userId="f9a0a84f-3cae-4e0b-b884-bfab7912042b" providerId="ADAL" clId="{19DEEA62-7246-2E45-82DC-FBBFF917C999}" dt="2024-12-23T14:33:02.722" v="21"/>
          <ac:picMkLst>
            <pc:docMk/>
            <pc:sldMk cId="1304221511" sldId="276"/>
            <ac:picMk id="38" creationId="{3770D362-E8B3-2CA3-18DC-7057239BC124}"/>
          </ac:picMkLst>
        </pc:picChg>
      </pc:sldChg>
      <pc:sldChg chg="addSp delSp modSp modTransition modAnim">
        <pc:chgData name="Fogel, Antigone" userId="f9a0a84f-3cae-4e0b-b884-bfab7912042b" providerId="ADAL" clId="{19DEEA62-7246-2E45-82DC-FBBFF917C999}" dt="2024-12-23T14:37:21.386" v="23"/>
        <pc:sldMkLst>
          <pc:docMk/>
          <pc:sldMk cId="1467205153" sldId="277"/>
        </pc:sldMkLst>
        <pc:picChg chg="add del mod">
          <ac:chgData name="Fogel, Antigone" userId="f9a0a84f-3cae-4e0b-b884-bfab7912042b" providerId="ADAL" clId="{19DEEA62-7246-2E45-82DC-FBBFF917C999}" dt="2024-12-23T14:20:10.250" v="18"/>
          <ac:picMkLst>
            <pc:docMk/>
            <pc:sldMk cId="1467205153" sldId="277"/>
            <ac:picMk id="3" creationId="{C5E1DFC4-A1A0-7226-6639-67B3A288F41E}"/>
          </ac:picMkLst>
        </pc:picChg>
        <pc:picChg chg="add del mod">
          <ac:chgData name="Fogel, Antigone" userId="f9a0a84f-3cae-4e0b-b884-bfab7912042b" providerId="ADAL" clId="{19DEEA62-7246-2E45-82DC-FBBFF917C999}" dt="2024-12-23T14:34:05.129" v="22"/>
          <ac:picMkLst>
            <pc:docMk/>
            <pc:sldMk cId="1467205153" sldId="277"/>
            <ac:picMk id="10" creationId="{C012756C-6D5C-9C24-31CA-924144F441CE}"/>
          </ac:picMkLst>
        </pc:picChg>
        <pc:picChg chg="add mod">
          <ac:chgData name="Fogel, Antigone" userId="f9a0a84f-3cae-4e0b-b884-bfab7912042b" providerId="ADAL" clId="{19DEEA62-7246-2E45-82DC-FBBFF917C999}" dt="2024-12-23T14:37:21.386" v="23"/>
          <ac:picMkLst>
            <pc:docMk/>
            <pc:sldMk cId="1467205153" sldId="277"/>
            <ac:picMk id="25" creationId="{2BF8B6D9-9BB2-5B7A-461F-508F9D207AA0}"/>
          </ac:picMkLst>
        </pc:picChg>
      </pc:sldChg>
    </pc:docChg>
  </pc:docChgLst>
  <pc:docChgLst>
    <pc:chgData name="Fogel, Antigone" userId="S::af2323@ic.ac.uk::f9a0a84f-3cae-4e0b-b884-bfab7912042b" providerId="AD" clId="Web-{D9FB0E18-9BE1-1572-5A87-8C72A5628051}"/>
    <pc:docChg chg="addSld modSld modMainMaster">
      <pc:chgData name="Fogel, Antigone" userId="S::af2323@ic.ac.uk::f9a0a84f-3cae-4e0b-b884-bfab7912042b" providerId="AD" clId="Web-{D9FB0E18-9BE1-1572-5A87-8C72A5628051}" dt="2024-12-09T16:43:11.495" v="328"/>
      <pc:docMkLst>
        <pc:docMk/>
      </pc:docMkLst>
      <pc:sldChg chg="modSp mod setBg">
        <pc:chgData name="Fogel, Antigone" userId="S::af2323@ic.ac.uk::f9a0a84f-3cae-4e0b-b884-bfab7912042b" providerId="AD" clId="Web-{D9FB0E18-9BE1-1572-5A87-8C72A5628051}" dt="2024-12-09T16:43:08.823" v="325"/>
        <pc:sldMkLst>
          <pc:docMk/>
          <pc:sldMk cId="109857222" sldId="256"/>
        </pc:sldMkLst>
        <pc:spChg chg="mod">
          <ac:chgData name="Fogel, Antigone" userId="S::af2323@ic.ac.uk::f9a0a84f-3cae-4e0b-b884-bfab7912042b" providerId="AD" clId="Web-{D9FB0E18-9BE1-1572-5A87-8C72A5628051}" dt="2024-12-09T12:07:11.984" v="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 mod">
        <pc:chgData name="Fogel, Antigone" userId="S::af2323@ic.ac.uk::f9a0a84f-3cae-4e0b-b884-bfab7912042b" providerId="AD" clId="Web-{D9FB0E18-9BE1-1572-5A87-8C72A5628051}" dt="2024-12-09T16:43:08.823" v="325"/>
        <pc:sldMkLst>
          <pc:docMk/>
          <pc:sldMk cId="1423044956" sldId="257"/>
        </pc:sldMkLst>
      </pc:sldChg>
      <pc:sldChg chg="modSp new mod">
        <pc:chgData name="Fogel, Antigone" userId="S::af2323@ic.ac.uk::f9a0a84f-3cae-4e0b-b884-bfab7912042b" providerId="AD" clId="Web-{D9FB0E18-9BE1-1572-5A87-8C72A5628051}" dt="2024-12-09T16:43:08.823" v="325"/>
        <pc:sldMkLst>
          <pc:docMk/>
          <pc:sldMk cId="3834090665" sldId="258"/>
        </pc:sldMkLst>
      </pc:sldChg>
      <pc:sldChg chg="modSp new mod">
        <pc:chgData name="Fogel, Antigone" userId="S::af2323@ic.ac.uk::f9a0a84f-3cae-4e0b-b884-bfab7912042b" providerId="AD" clId="Web-{D9FB0E18-9BE1-1572-5A87-8C72A5628051}" dt="2024-12-09T16:43:08.823" v="325"/>
        <pc:sldMkLst>
          <pc:docMk/>
          <pc:sldMk cId="2842202756" sldId="259"/>
        </pc:sldMkLst>
      </pc:sldChg>
      <pc:sldChg chg="modSp new mod">
        <pc:chgData name="Fogel, Antigone" userId="S::af2323@ic.ac.uk::f9a0a84f-3cae-4e0b-b884-bfab7912042b" providerId="AD" clId="Web-{D9FB0E18-9BE1-1572-5A87-8C72A5628051}" dt="2024-12-09T16:43:08.823" v="325"/>
        <pc:sldMkLst>
          <pc:docMk/>
          <pc:sldMk cId="1947747915" sldId="260"/>
        </pc:sldMkLst>
      </pc:sldChg>
      <pc:sldChg chg="add">
        <pc:chgData name="Fogel, Antigone" userId="S::af2323@ic.ac.uk::f9a0a84f-3cae-4e0b-b884-bfab7912042b" providerId="AD" clId="Web-{D9FB0E18-9BE1-1572-5A87-8C72A5628051}" dt="2024-12-09T16:43:11.495" v="328"/>
        <pc:sldMkLst>
          <pc:docMk/>
          <pc:sldMk cId="3363013727" sldId="267"/>
        </pc:sldMkLst>
      </pc:sldChg>
      <pc:sldChg chg="add">
        <pc:chgData name="Fogel, Antigone" userId="S::af2323@ic.ac.uk::f9a0a84f-3cae-4e0b-b884-bfab7912042b" providerId="AD" clId="Web-{D9FB0E18-9BE1-1572-5A87-8C72A5628051}" dt="2024-12-09T16:43:11.464" v="326"/>
        <pc:sldMkLst>
          <pc:docMk/>
          <pc:sldMk cId="3707938713" sldId="271"/>
        </pc:sldMkLst>
      </pc:sldChg>
      <pc:sldChg chg="add">
        <pc:chgData name="Fogel, Antigone" userId="S::af2323@ic.ac.uk::f9a0a84f-3cae-4e0b-b884-bfab7912042b" providerId="AD" clId="Web-{D9FB0E18-9BE1-1572-5A87-8C72A5628051}" dt="2024-12-09T16:43:11.480" v="327"/>
        <pc:sldMkLst>
          <pc:docMk/>
          <pc:sldMk cId="2050956588" sldId="272"/>
        </pc:sldMkLst>
      </pc:sldChg>
      <pc:sldMasterChg chg="mod setBg modSldLayout">
        <pc:chgData name="Fogel, Antigone" userId="S::af2323@ic.ac.uk::f9a0a84f-3cae-4e0b-b884-bfab7912042b" providerId="AD" clId="Web-{D9FB0E18-9BE1-1572-5A87-8C72A5628051}" dt="2024-12-09T16:43:08.823" v="325"/>
        <pc:sldMasterMkLst>
          <pc:docMk/>
          <pc:sldMasterMk cId="2460954070" sldId="2147483660"/>
        </pc:sldMasterMkLst>
        <pc:sldLayoutChg chg="mod">
          <pc:chgData name="Fogel, Antigone" userId="S::af2323@ic.ac.uk::f9a0a84f-3cae-4e0b-b884-bfab7912042b" providerId="AD" clId="Web-{D9FB0E18-9BE1-1572-5A87-8C72A5628051}" dt="2024-12-09T16:43:08.823" v="3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Fogel, Antigone" userId="S::af2323@ic.ac.uk::f9a0a84f-3cae-4e0b-b884-bfab7912042b" providerId="AD" clId="Web-{D9FB0E18-9BE1-1572-5A87-8C72A5628051}" dt="2024-12-09T16:43:08.823" v="325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Fogel, Antigone" userId="S::af2323@ic.ac.uk::f9a0a84f-3cae-4e0b-b884-bfab7912042b" providerId="AD" clId="Web-{D9FB0E18-9BE1-1572-5A87-8C72A5628051}" dt="2024-12-09T16:43:08.823" v="3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Fogel, Antigone" userId="S::af2323@ic.ac.uk::f9a0a84f-3cae-4e0b-b884-bfab7912042b" providerId="AD" clId="Web-{D9FB0E18-9BE1-1572-5A87-8C72A5628051}" dt="2024-12-09T16:43:08.823" v="3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Fogel, Antigone" userId="S::af2323@ic.ac.uk::f9a0a84f-3cae-4e0b-b884-bfab7912042b" providerId="AD" clId="Web-{D9FB0E18-9BE1-1572-5A87-8C72A5628051}" dt="2024-12-09T16:43:08.823" v="3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Fogel, Antigone" userId="S::af2323@ic.ac.uk::f9a0a84f-3cae-4e0b-b884-bfab7912042b" providerId="AD" clId="Web-{D9FB0E18-9BE1-1572-5A87-8C72A5628051}" dt="2024-12-09T16:43:08.823" v="3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Fogel, Antigone" userId="S::af2323@ic.ac.uk::f9a0a84f-3cae-4e0b-b884-bfab7912042b" providerId="AD" clId="Web-{D9FB0E18-9BE1-1572-5A87-8C72A5628051}" dt="2024-12-09T16:43:08.823" v="3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Fogel, Antigone" userId="S::af2323@ic.ac.uk::f9a0a84f-3cae-4e0b-b884-bfab7912042b" providerId="AD" clId="Web-{D9FB0E18-9BE1-1572-5A87-8C72A5628051}" dt="2024-12-09T16:43:08.823" v="3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Fogel, Antigone" userId="S::af2323@ic.ac.uk::f9a0a84f-3cae-4e0b-b884-bfab7912042b" providerId="AD" clId="Web-{D9FB0E18-9BE1-1572-5A87-8C72A5628051}" dt="2024-12-09T16:43:08.823" v="3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Fogel, Antigone" userId="S::af2323@ic.ac.uk::f9a0a84f-3cae-4e0b-b884-bfab7912042b" providerId="AD" clId="Web-{D9FB0E18-9BE1-1572-5A87-8C72A5628051}" dt="2024-12-09T16:43:08.823" v="3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Fogel, Antigone" userId="S::af2323@ic.ac.uk::f9a0a84f-3cae-4e0b-b884-bfab7912042b" providerId="AD" clId="Web-{D9FB0E18-9BE1-1572-5A87-8C72A5628051}" dt="2024-12-09T16:43:08.823" v="325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Fogel, Antigone" userId="S::af2323@ic.ac.uk::f9a0a84f-3cae-4e0b-b884-bfab7912042b" providerId="AD" clId="Web-{B270B9E2-3F05-F943-A691-E871A609B17B}"/>
    <pc:docChg chg="addSld delSld modSld">
      <pc:chgData name="Fogel, Antigone" userId="S::af2323@ic.ac.uk::f9a0a84f-3cae-4e0b-b884-bfab7912042b" providerId="AD" clId="Web-{B270B9E2-3F05-F943-A691-E871A609B17B}" dt="2024-12-10T18:06:54.615" v="464" actId="1076"/>
      <pc:docMkLst>
        <pc:docMk/>
      </pc:docMkLst>
      <pc:sldChg chg="del">
        <pc:chgData name="Fogel, Antigone" userId="S::af2323@ic.ac.uk::f9a0a84f-3cae-4e0b-b884-bfab7912042b" providerId="AD" clId="Web-{B270B9E2-3F05-F943-A691-E871A609B17B}" dt="2024-12-10T17:46:45.535" v="221"/>
        <pc:sldMkLst>
          <pc:docMk/>
          <pc:sldMk cId="3834090665" sldId="258"/>
        </pc:sldMkLst>
      </pc:sldChg>
      <pc:sldChg chg="del">
        <pc:chgData name="Fogel, Antigone" userId="S::af2323@ic.ac.uk::f9a0a84f-3cae-4e0b-b884-bfab7912042b" providerId="AD" clId="Web-{B270B9E2-3F05-F943-A691-E871A609B17B}" dt="2024-12-10T17:46:59.629" v="222"/>
        <pc:sldMkLst>
          <pc:docMk/>
          <pc:sldMk cId="2842202756" sldId="259"/>
        </pc:sldMkLst>
      </pc:sldChg>
      <pc:sldChg chg="del">
        <pc:chgData name="Fogel, Antigone" userId="S::af2323@ic.ac.uk::f9a0a84f-3cae-4e0b-b884-bfab7912042b" providerId="AD" clId="Web-{B270B9E2-3F05-F943-A691-E871A609B17B}" dt="2024-12-10T17:47:05.223" v="223"/>
        <pc:sldMkLst>
          <pc:docMk/>
          <pc:sldMk cId="1947747915" sldId="260"/>
        </pc:sldMkLst>
      </pc:sldChg>
      <pc:sldChg chg="addSp modSp">
        <pc:chgData name="Fogel, Antigone" userId="S::af2323@ic.ac.uk::f9a0a84f-3cae-4e0b-b884-bfab7912042b" providerId="AD" clId="Web-{B270B9E2-3F05-F943-A691-E871A609B17B}" dt="2024-12-10T17:57:59.632" v="425" actId="20577"/>
        <pc:sldMkLst>
          <pc:docMk/>
          <pc:sldMk cId="3707938713" sldId="271"/>
        </pc:sldMkLst>
        <pc:spChg chg="add mod">
          <ac:chgData name="Fogel, Antigone" userId="S::af2323@ic.ac.uk::f9a0a84f-3cae-4e0b-b884-bfab7912042b" providerId="AD" clId="Web-{B270B9E2-3F05-F943-A691-E871A609B17B}" dt="2024-12-10T17:57:59.632" v="425" actId="20577"/>
          <ac:spMkLst>
            <pc:docMk/>
            <pc:sldMk cId="3707938713" sldId="271"/>
            <ac:spMk id="2" creationId="{EDEC6BC6-A779-5ED6-21D4-8003B23A4208}"/>
          </ac:spMkLst>
        </pc:spChg>
      </pc:sldChg>
      <pc:sldChg chg="addSp delSp modSp">
        <pc:chgData name="Fogel, Antigone" userId="S::af2323@ic.ac.uk::f9a0a84f-3cae-4e0b-b884-bfab7912042b" providerId="AD" clId="Web-{B270B9E2-3F05-F943-A691-E871A609B17B}" dt="2024-12-10T18:06:54.615" v="464" actId="1076"/>
        <pc:sldMkLst>
          <pc:docMk/>
          <pc:sldMk cId="2050956588" sldId="272"/>
        </pc:sldMkLst>
        <pc:spChg chg="add mod">
          <ac:chgData name="Fogel, Antigone" userId="S::af2323@ic.ac.uk::f9a0a84f-3cae-4e0b-b884-bfab7912042b" providerId="AD" clId="Web-{B270B9E2-3F05-F943-A691-E871A609B17B}" dt="2024-12-10T18:04:51.299" v="445"/>
          <ac:spMkLst>
            <pc:docMk/>
            <pc:sldMk cId="2050956588" sldId="272"/>
            <ac:spMk id="9" creationId="{C224A2FC-1BA4-544D-9C62-09AA1481CC4E}"/>
          </ac:spMkLst>
        </pc:spChg>
        <pc:spChg chg="add mod">
          <ac:chgData name="Fogel, Antigone" userId="S::af2323@ic.ac.uk::f9a0a84f-3cae-4e0b-b884-bfab7912042b" providerId="AD" clId="Web-{B270B9E2-3F05-F943-A691-E871A609B17B}" dt="2024-12-10T18:05:02.487" v="448" actId="1076"/>
          <ac:spMkLst>
            <pc:docMk/>
            <pc:sldMk cId="2050956588" sldId="272"/>
            <ac:spMk id="11" creationId="{6BC6F8ED-E527-40C1-35DC-4A4F22908849}"/>
          </ac:spMkLst>
        </pc:spChg>
        <pc:spChg chg="add mod">
          <ac:chgData name="Fogel, Antigone" userId="S::af2323@ic.ac.uk::f9a0a84f-3cae-4e0b-b884-bfab7912042b" providerId="AD" clId="Web-{B270B9E2-3F05-F943-A691-E871A609B17B}" dt="2024-12-10T18:05:12.894" v="451" actId="1076"/>
          <ac:spMkLst>
            <pc:docMk/>
            <pc:sldMk cId="2050956588" sldId="272"/>
            <ac:spMk id="12" creationId="{E5D8C2C1-A91B-CEFB-EA95-401176AB82AA}"/>
          </ac:spMkLst>
        </pc:spChg>
        <pc:spChg chg="add mod">
          <ac:chgData name="Fogel, Antigone" userId="S::af2323@ic.ac.uk::f9a0a84f-3cae-4e0b-b884-bfab7912042b" providerId="AD" clId="Web-{B270B9E2-3F05-F943-A691-E871A609B17B}" dt="2024-12-10T18:05:33.613" v="456" actId="1076"/>
          <ac:spMkLst>
            <pc:docMk/>
            <pc:sldMk cId="2050956588" sldId="272"/>
            <ac:spMk id="13" creationId="{40E92456-6A7E-73EB-B6ED-4C4252E31F5E}"/>
          </ac:spMkLst>
        </pc:spChg>
        <pc:cxnChg chg="add mod">
          <ac:chgData name="Fogel, Antigone" userId="S::af2323@ic.ac.uk::f9a0a84f-3cae-4e0b-b884-bfab7912042b" providerId="AD" clId="Web-{B270B9E2-3F05-F943-A691-E871A609B17B}" dt="2024-12-10T18:06:36.927" v="458"/>
          <ac:cxnSpMkLst>
            <pc:docMk/>
            <pc:sldMk cId="2050956588" sldId="272"/>
            <ac:cxnSpMk id="14" creationId="{14624F28-0E1D-B0F3-95A2-06FE45B61A21}"/>
          </ac:cxnSpMkLst>
        </pc:cxnChg>
        <pc:cxnChg chg="add mod">
          <ac:chgData name="Fogel, Antigone" userId="S::af2323@ic.ac.uk::f9a0a84f-3cae-4e0b-b884-bfab7912042b" providerId="AD" clId="Web-{B270B9E2-3F05-F943-A691-E871A609B17B}" dt="2024-12-10T18:06:43.428" v="460" actId="1076"/>
          <ac:cxnSpMkLst>
            <pc:docMk/>
            <pc:sldMk cId="2050956588" sldId="272"/>
            <ac:cxnSpMk id="15" creationId="{D35960F7-9801-1E15-8D0D-7CA48D60358E}"/>
          </ac:cxnSpMkLst>
        </pc:cxnChg>
        <pc:cxnChg chg="add mod">
          <ac:chgData name="Fogel, Antigone" userId="S::af2323@ic.ac.uk::f9a0a84f-3cae-4e0b-b884-bfab7912042b" providerId="AD" clId="Web-{B270B9E2-3F05-F943-A691-E871A609B17B}" dt="2024-12-10T18:06:48.772" v="462" actId="1076"/>
          <ac:cxnSpMkLst>
            <pc:docMk/>
            <pc:sldMk cId="2050956588" sldId="272"/>
            <ac:cxnSpMk id="16" creationId="{5FA50CD7-4595-BC58-976C-5305B462D815}"/>
          </ac:cxnSpMkLst>
        </pc:cxnChg>
        <pc:cxnChg chg="add mod">
          <ac:chgData name="Fogel, Antigone" userId="S::af2323@ic.ac.uk::f9a0a84f-3cae-4e0b-b884-bfab7912042b" providerId="AD" clId="Web-{B270B9E2-3F05-F943-A691-E871A609B17B}" dt="2024-12-10T18:06:54.615" v="464" actId="1076"/>
          <ac:cxnSpMkLst>
            <pc:docMk/>
            <pc:sldMk cId="2050956588" sldId="272"/>
            <ac:cxnSpMk id="17" creationId="{618A2E5B-98AA-6876-A8CF-0A53E4962BEC}"/>
          </ac:cxnSpMkLst>
        </pc:cxnChg>
      </pc:sldChg>
      <pc:sldChg chg="addSp modSp">
        <pc:chgData name="Fogel, Antigone" userId="S::af2323@ic.ac.uk::f9a0a84f-3cae-4e0b-b884-bfab7912042b" providerId="AD" clId="Web-{B270B9E2-3F05-F943-A691-E871A609B17B}" dt="2024-12-10T17:52:04.434" v="265" actId="1076"/>
        <pc:sldMkLst>
          <pc:docMk/>
          <pc:sldMk cId="1950378063" sldId="275"/>
        </pc:sldMkLst>
        <pc:spChg chg="add mod">
          <ac:chgData name="Fogel, Antigone" userId="S::af2323@ic.ac.uk::f9a0a84f-3cae-4e0b-b884-bfab7912042b" providerId="AD" clId="Web-{B270B9E2-3F05-F943-A691-E871A609B17B}" dt="2024-12-10T17:52:04.434" v="265" actId="1076"/>
          <ac:spMkLst>
            <pc:docMk/>
            <pc:sldMk cId="1950378063" sldId="275"/>
            <ac:spMk id="3" creationId="{6F3FEAA6-B500-4682-42B7-7CDC86104338}"/>
          </ac:spMkLst>
        </pc:spChg>
        <pc:picChg chg="add mod">
          <ac:chgData name="Fogel, Antigone" userId="S::af2323@ic.ac.uk::f9a0a84f-3cae-4e0b-b884-bfab7912042b" providerId="AD" clId="Web-{B270B9E2-3F05-F943-A691-E871A609B17B}" dt="2024-12-10T17:51:41.605" v="252" actId="14100"/>
          <ac:picMkLst>
            <pc:docMk/>
            <pc:sldMk cId="1950378063" sldId="275"/>
            <ac:picMk id="2" creationId="{0D401981-F616-FB9D-FE19-789929697DA9}"/>
          </ac:picMkLst>
        </pc:picChg>
      </pc:sldChg>
      <pc:sldChg chg="addSp delSp modSp modNotes">
        <pc:chgData name="Fogel, Antigone" userId="S::af2323@ic.ac.uk::f9a0a84f-3cae-4e0b-b884-bfab7912042b" providerId="AD" clId="Web-{B270B9E2-3F05-F943-A691-E871A609B17B}" dt="2024-12-10T17:36:14.892" v="96" actId="20577"/>
        <pc:sldMkLst>
          <pc:docMk/>
          <pc:sldMk cId="1304221511" sldId="276"/>
        </pc:sldMkLst>
        <pc:spChg chg="add mod">
          <ac:chgData name="Fogel, Antigone" userId="S::af2323@ic.ac.uk::f9a0a84f-3cae-4e0b-b884-bfab7912042b" providerId="AD" clId="Web-{B270B9E2-3F05-F943-A691-E871A609B17B}" dt="2024-12-10T17:35:39.485" v="72" actId="1076"/>
          <ac:spMkLst>
            <pc:docMk/>
            <pc:sldMk cId="1304221511" sldId="276"/>
            <ac:spMk id="4" creationId="{22704D9A-C299-EF6D-C563-A41E4581E03D}"/>
          </ac:spMkLst>
        </pc:spChg>
        <pc:spChg chg="add mod">
          <ac:chgData name="Fogel, Antigone" userId="S::af2323@ic.ac.uk::f9a0a84f-3cae-4e0b-b884-bfab7912042b" providerId="AD" clId="Web-{B270B9E2-3F05-F943-A691-E871A609B17B}" dt="2024-12-10T17:36:10.704" v="92" actId="20577"/>
          <ac:spMkLst>
            <pc:docMk/>
            <pc:sldMk cId="1304221511" sldId="276"/>
            <ac:spMk id="8" creationId="{2D453DE3-B8CB-D65A-B132-20EE1B4AA904}"/>
          </ac:spMkLst>
        </pc:spChg>
        <pc:spChg chg="mod">
          <ac:chgData name="Fogel, Antigone" userId="S::af2323@ic.ac.uk::f9a0a84f-3cae-4e0b-b884-bfab7912042b" providerId="AD" clId="Web-{B270B9E2-3F05-F943-A691-E871A609B17B}" dt="2024-12-10T17:36:14.892" v="96" actId="20577"/>
          <ac:spMkLst>
            <pc:docMk/>
            <pc:sldMk cId="1304221511" sldId="276"/>
            <ac:spMk id="14" creationId="{9335193B-E47F-557F-93C9-A249FE1E9BCC}"/>
          </ac:spMkLst>
        </pc:spChg>
        <pc:spChg chg="mod">
          <ac:chgData name="Fogel, Antigone" userId="S::af2323@ic.ac.uk::f9a0a84f-3cae-4e0b-b884-bfab7912042b" providerId="AD" clId="Web-{B270B9E2-3F05-F943-A691-E871A609B17B}" dt="2024-12-10T17:35:39.360" v="61" actId="1076"/>
          <ac:spMkLst>
            <pc:docMk/>
            <pc:sldMk cId="1304221511" sldId="276"/>
            <ac:spMk id="18" creationId="{E1B10A75-86EE-B0FF-BC88-497CE06AA426}"/>
          </ac:spMkLst>
        </pc:spChg>
        <pc:spChg chg="mod">
          <ac:chgData name="Fogel, Antigone" userId="S::af2323@ic.ac.uk::f9a0a84f-3cae-4e0b-b884-bfab7912042b" providerId="AD" clId="Web-{B270B9E2-3F05-F943-A691-E871A609B17B}" dt="2024-12-10T17:35:39.375" v="63" actId="1076"/>
          <ac:spMkLst>
            <pc:docMk/>
            <pc:sldMk cId="1304221511" sldId="276"/>
            <ac:spMk id="20" creationId="{65BA496B-FCBE-841A-EA16-74F455F1B180}"/>
          </ac:spMkLst>
        </pc:spChg>
        <pc:spChg chg="mod">
          <ac:chgData name="Fogel, Antigone" userId="S::af2323@ic.ac.uk::f9a0a84f-3cae-4e0b-b884-bfab7912042b" providerId="AD" clId="Web-{B270B9E2-3F05-F943-A691-E871A609B17B}" dt="2024-12-10T17:35:39.407" v="65" actId="1076"/>
          <ac:spMkLst>
            <pc:docMk/>
            <pc:sldMk cId="1304221511" sldId="276"/>
            <ac:spMk id="22" creationId="{E3A51FEB-8164-C327-7B13-01C44F6D2DF5}"/>
          </ac:spMkLst>
        </pc:spChg>
        <pc:spChg chg="mod">
          <ac:chgData name="Fogel, Antigone" userId="S::af2323@ic.ac.uk::f9a0a84f-3cae-4e0b-b884-bfab7912042b" providerId="AD" clId="Web-{B270B9E2-3F05-F943-A691-E871A609B17B}" dt="2024-12-10T17:35:39.438" v="68" actId="1076"/>
          <ac:spMkLst>
            <pc:docMk/>
            <pc:sldMk cId="1304221511" sldId="276"/>
            <ac:spMk id="26" creationId="{0C563C90-60A7-F5E7-E5FC-E03E97CCC8FF}"/>
          </ac:spMkLst>
        </pc:spChg>
        <pc:spChg chg="mod">
          <ac:chgData name="Fogel, Antigone" userId="S::af2323@ic.ac.uk::f9a0a84f-3cae-4e0b-b884-bfab7912042b" providerId="AD" clId="Web-{B270B9E2-3F05-F943-A691-E871A609B17B}" dt="2024-12-10T17:35:39.454" v="70" actId="1076"/>
          <ac:spMkLst>
            <pc:docMk/>
            <pc:sldMk cId="1304221511" sldId="276"/>
            <ac:spMk id="28" creationId="{AA5D3BCE-9D79-A579-8782-8CEA4D3AE24A}"/>
          </ac:spMkLst>
        </pc:spChg>
        <pc:picChg chg="add mod">
          <ac:chgData name="Fogel, Antigone" userId="S::af2323@ic.ac.uk::f9a0a84f-3cae-4e0b-b884-bfab7912042b" providerId="AD" clId="Web-{B270B9E2-3F05-F943-A691-E871A609B17B}" dt="2024-12-10T17:35:39.469" v="71" actId="1076"/>
          <ac:picMkLst>
            <pc:docMk/>
            <pc:sldMk cId="1304221511" sldId="276"/>
            <ac:picMk id="3" creationId="{0C51E373-D5EF-748E-4583-BA01E52BCC31}"/>
          </ac:picMkLst>
        </pc:picChg>
        <pc:picChg chg="mod">
          <ac:chgData name="Fogel, Antigone" userId="S::af2323@ic.ac.uk::f9a0a84f-3cae-4e0b-b884-bfab7912042b" providerId="AD" clId="Web-{B270B9E2-3F05-F943-A691-E871A609B17B}" dt="2024-12-10T17:35:39.329" v="58" actId="1076"/>
          <ac:picMkLst>
            <pc:docMk/>
            <pc:sldMk cId="1304221511" sldId="276"/>
            <ac:picMk id="12" creationId="{52871D75-361E-A8A9-3E6C-5FD3097608D2}"/>
          </ac:picMkLst>
        </pc:picChg>
        <pc:picChg chg="mod">
          <ac:chgData name="Fogel, Antigone" userId="S::af2323@ic.ac.uk::f9a0a84f-3cae-4e0b-b884-bfab7912042b" providerId="AD" clId="Web-{B270B9E2-3F05-F943-A691-E871A609B17B}" dt="2024-12-10T17:35:39.360" v="60" actId="1076"/>
          <ac:picMkLst>
            <pc:docMk/>
            <pc:sldMk cId="1304221511" sldId="276"/>
            <ac:picMk id="17" creationId="{B1956533-6A8C-15A5-7350-95FA4B14CFE8}"/>
          </ac:picMkLst>
        </pc:picChg>
        <pc:picChg chg="mod">
          <ac:chgData name="Fogel, Antigone" userId="S::af2323@ic.ac.uk::f9a0a84f-3cae-4e0b-b884-bfab7912042b" providerId="AD" clId="Web-{B270B9E2-3F05-F943-A691-E871A609B17B}" dt="2024-12-10T17:35:39.375" v="62" actId="1076"/>
          <ac:picMkLst>
            <pc:docMk/>
            <pc:sldMk cId="1304221511" sldId="276"/>
            <ac:picMk id="19" creationId="{4088DE0E-FD2D-A1D6-43D6-5C4B484F01F2}"/>
          </ac:picMkLst>
        </pc:picChg>
        <pc:picChg chg="mod">
          <ac:chgData name="Fogel, Antigone" userId="S::af2323@ic.ac.uk::f9a0a84f-3cae-4e0b-b884-bfab7912042b" providerId="AD" clId="Web-{B270B9E2-3F05-F943-A691-E871A609B17B}" dt="2024-12-10T17:35:39.391" v="64" actId="1076"/>
          <ac:picMkLst>
            <pc:docMk/>
            <pc:sldMk cId="1304221511" sldId="276"/>
            <ac:picMk id="21" creationId="{342B3822-27D2-C080-87D8-DA8992A35580}"/>
          </ac:picMkLst>
        </pc:picChg>
        <pc:picChg chg="mod">
          <ac:chgData name="Fogel, Antigone" userId="S::af2323@ic.ac.uk::f9a0a84f-3cae-4e0b-b884-bfab7912042b" providerId="AD" clId="Web-{B270B9E2-3F05-F943-A691-E871A609B17B}" dt="2024-12-10T17:35:39.422" v="66" actId="1076"/>
          <ac:picMkLst>
            <pc:docMk/>
            <pc:sldMk cId="1304221511" sldId="276"/>
            <ac:picMk id="24" creationId="{4A09F19C-2A5F-1B63-F65A-1C100CDB1E35}"/>
          </ac:picMkLst>
        </pc:picChg>
        <pc:picChg chg="mod">
          <ac:chgData name="Fogel, Antigone" userId="S::af2323@ic.ac.uk::f9a0a84f-3cae-4e0b-b884-bfab7912042b" providerId="AD" clId="Web-{B270B9E2-3F05-F943-A691-E871A609B17B}" dt="2024-12-10T17:35:39.438" v="67" actId="1076"/>
          <ac:picMkLst>
            <pc:docMk/>
            <pc:sldMk cId="1304221511" sldId="276"/>
            <ac:picMk id="25" creationId="{10DA6E94-F438-5B01-AA3B-8C433CD0D824}"/>
          </ac:picMkLst>
        </pc:picChg>
        <pc:picChg chg="mod">
          <ac:chgData name="Fogel, Antigone" userId="S::af2323@ic.ac.uk::f9a0a84f-3cae-4e0b-b884-bfab7912042b" providerId="AD" clId="Web-{B270B9E2-3F05-F943-A691-E871A609B17B}" dt="2024-12-10T17:35:39.454" v="69" actId="1076"/>
          <ac:picMkLst>
            <pc:docMk/>
            <pc:sldMk cId="1304221511" sldId="276"/>
            <ac:picMk id="27" creationId="{0EFBB25D-265C-C46F-6538-BC64E6964E24}"/>
          </ac:picMkLst>
        </pc:picChg>
      </pc:sldChg>
      <pc:sldChg chg="addSp delSp modSp new">
        <pc:chgData name="Fogel, Antigone" userId="S::af2323@ic.ac.uk::f9a0a84f-3cae-4e0b-b884-bfab7912042b" providerId="AD" clId="Web-{B270B9E2-3F05-F943-A691-E871A609B17B}" dt="2024-12-10T17:46:38.706" v="220" actId="1076"/>
        <pc:sldMkLst>
          <pc:docMk/>
          <pc:sldMk cId="1467205153" sldId="277"/>
        </pc:sldMkLst>
        <pc:spChg chg="add mod">
          <ac:chgData name="Fogel, Antigone" userId="S::af2323@ic.ac.uk::f9a0a84f-3cae-4e0b-b884-bfab7912042b" providerId="AD" clId="Web-{B270B9E2-3F05-F943-A691-E871A609B17B}" dt="2024-12-10T17:39:15.960" v="110" actId="20577"/>
          <ac:spMkLst>
            <pc:docMk/>
            <pc:sldMk cId="1467205153" sldId="277"/>
            <ac:spMk id="11" creationId="{977B6D1F-25E3-B863-0C26-5EE3CB0F5B8C}"/>
          </ac:spMkLst>
        </pc:spChg>
        <pc:spChg chg="add mod">
          <ac:chgData name="Fogel, Antigone" userId="S::af2323@ic.ac.uk::f9a0a84f-3cae-4e0b-b884-bfab7912042b" providerId="AD" clId="Web-{B270B9E2-3F05-F943-A691-E871A609B17B}" dt="2024-12-10T17:46:38.706" v="220" actId="1076"/>
          <ac:spMkLst>
            <pc:docMk/>
            <pc:sldMk cId="1467205153" sldId="277"/>
            <ac:spMk id="14" creationId="{1F6A1F49-5BE6-B5C5-F4F5-21CB5C8EF98E}"/>
          </ac:spMkLst>
        </pc:spChg>
        <pc:spChg chg="add mod">
          <ac:chgData name="Fogel, Antigone" userId="S::af2323@ic.ac.uk::f9a0a84f-3cae-4e0b-b884-bfab7912042b" providerId="AD" clId="Web-{B270B9E2-3F05-F943-A691-E871A609B17B}" dt="2024-12-10T17:46:11.581" v="214"/>
          <ac:spMkLst>
            <pc:docMk/>
            <pc:sldMk cId="1467205153" sldId="277"/>
            <ac:spMk id="16" creationId="{09904EA7-6D07-C558-C784-B7A4D9380308}"/>
          </ac:spMkLst>
        </pc:spChg>
        <pc:spChg chg="add mod">
          <ac:chgData name="Fogel, Antigone" userId="S::af2323@ic.ac.uk::f9a0a84f-3cae-4e0b-b884-bfab7912042b" providerId="AD" clId="Web-{B270B9E2-3F05-F943-A691-E871A609B17B}" dt="2024-12-10T17:46:11.565" v="213"/>
          <ac:spMkLst>
            <pc:docMk/>
            <pc:sldMk cId="1467205153" sldId="277"/>
            <ac:spMk id="18" creationId="{42D6DCC1-41A5-1B8B-CD52-8F4CBD11B532}"/>
          </ac:spMkLst>
        </pc:spChg>
        <pc:spChg chg="add mod">
          <ac:chgData name="Fogel, Antigone" userId="S::af2323@ic.ac.uk::f9a0a84f-3cae-4e0b-b884-bfab7912042b" providerId="AD" clId="Web-{B270B9E2-3F05-F943-A691-E871A609B17B}" dt="2024-12-10T17:46:11.565" v="212"/>
          <ac:spMkLst>
            <pc:docMk/>
            <pc:sldMk cId="1467205153" sldId="277"/>
            <ac:spMk id="20" creationId="{20E4B712-694A-4FBE-0FD2-E0B6DE319EDC}"/>
          </ac:spMkLst>
        </pc:spChg>
        <pc:grpChg chg="add">
          <ac:chgData name="Fogel, Antigone" userId="S::af2323@ic.ac.uk::f9a0a84f-3cae-4e0b-b884-bfab7912042b" providerId="AD" clId="Web-{B270B9E2-3F05-F943-A691-E871A609B17B}" dt="2024-12-10T17:36:44.596" v="100"/>
          <ac:grpSpMkLst>
            <pc:docMk/>
            <pc:sldMk cId="1467205153" sldId="277"/>
            <ac:grpSpMk id="7" creationId="{E7ED708D-4AFB-DF37-5A6A-329F2BA31899}"/>
          </ac:grpSpMkLst>
        </pc:grpChg>
        <pc:picChg chg="add">
          <ac:chgData name="Fogel, Antigone" userId="S::af2323@ic.ac.uk::f9a0a84f-3cae-4e0b-b884-bfab7912042b" providerId="AD" clId="Web-{B270B9E2-3F05-F943-A691-E871A609B17B}" dt="2024-12-10T17:36:44.612" v="101"/>
          <ac:picMkLst>
            <pc:docMk/>
            <pc:sldMk cId="1467205153" sldId="277"/>
            <ac:picMk id="9" creationId="{23A41644-B6B5-0C75-809B-8F4AC347F0A7}"/>
          </ac:picMkLst>
        </pc:picChg>
        <pc:picChg chg="add mod">
          <ac:chgData name="Fogel, Antigone" userId="S::af2323@ic.ac.uk::f9a0a84f-3cae-4e0b-b884-bfab7912042b" providerId="AD" clId="Web-{B270B9E2-3F05-F943-A691-E871A609B17B}" dt="2024-12-10T17:46:38.691" v="219" actId="1076"/>
          <ac:picMkLst>
            <pc:docMk/>
            <pc:sldMk cId="1467205153" sldId="277"/>
            <ac:picMk id="12" creationId="{EA1E0089-202C-0373-687E-C9BD705F1C26}"/>
          </ac:picMkLst>
        </pc:picChg>
        <pc:picChg chg="add mod">
          <ac:chgData name="Fogel, Antigone" userId="S::af2323@ic.ac.uk::f9a0a84f-3cae-4e0b-b884-bfab7912042b" providerId="AD" clId="Web-{B270B9E2-3F05-F943-A691-E871A609B17B}" dt="2024-12-10T17:40:59.400" v="123" actId="1076"/>
          <ac:picMkLst>
            <pc:docMk/>
            <pc:sldMk cId="1467205153" sldId="277"/>
            <ac:picMk id="15" creationId="{E50B2C9F-1E39-1FBA-15A9-A6960BD47C0D}"/>
          </ac:picMkLst>
        </pc:picChg>
        <pc:picChg chg="add mod">
          <ac:chgData name="Fogel, Antigone" userId="S::af2323@ic.ac.uk::f9a0a84f-3cae-4e0b-b884-bfab7912042b" providerId="AD" clId="Web-{B270B9E2-3F05-F943-A691-E871A609B17B}" dt="2024-12-10T17:44:39.797" v="181" actId="1076"/>
          <ac:picMkLst>
            <pc:docMk/>
            <pc:sldMk cId="1467205153" sldId="277"/>
            <ac:picMk id="17" creationId="{13B2E098-67E2-38B1-C872-F10317057BF1}"/>
          </ac:picMkLst>
        </pc:picChg>
        <pc:picChg chg="add mod">
          <ac:chgData name="Fogel, Antigone" userId="S::af2323@ic.ac.uk::f9a0a84f-3cae-4e0b-b884-bfab7912042b" providerId="AD" clId="Web-{B270B9E2-3F05-F943-A691-E871A609B17B}" dt="2024-12-10T17:44:39.812" v="182" actId="1076"/>
          <ac:picMkLst>
            <pc:docMk/>
            <pc:sldMk cId="1467205153" sldId="277"/>
            <ac:picMk id="19" creationId="{A48639E2-C36E-4E05-CFFC-050CB50231D0}"/>
          </ac:picMkLst>
        </pc:picChg>
      </pc:sldChg>
    </pc:docChg>
  </pc:docChgLst>
  <pc:docChgLst>
    <pc:chgData name="Fogel, Antigone" userId="S::af2323@ic.ac.uk::f9a0a84f-3cae-4e0b-b884-bfab7912042b" providerId="AD" clId="Web-{EA8913CA-5B7C-73C3-8515-E0ECAF7CBB9F}"/>
    <pc:docChg chg="addSld delSld modSld">
      <pc:chgData name="Fogel, Antigone" userId="S::af2323@ic.ac.uk::f9a0a84f-3cae-4e0b-b884-bfab7912042b" providerId="AD" clId="Web-{EA8913CA-5B7C-73C3-8515-E0ECAF7CBB9F}" dt="2024-12-10T17:29:07.631" v="912"/>
      <pc:docMkLst>
        <pc:docMk/>
      </pc:docMkLst>
      <pc:sldChg chg="addSp delSp modSp">
        <pc:chgData name="Fogel, Antigone" userId="S::af2323@ic.ac.uk::f9a0a84f-3cae-4e0b-b884-bfab7912042b" providerId="AD" clId="Web-{EA8913CA-5B7C-73C3-8515-E0ECAF7CBB9F}" dt="2024-12-10T16:35:40.645" v="15"/>
        <pc:sldMkLst>
          <pc:docMk/>
          <pc:sldMk cId="109857222" sldId="256"/>
        </pc:sldMkLst>
        <pc:spChg chg="mod">
          <ac:chgData name="Fogel, Antigone" userId="S::af2323@ic.ac.uk::f9a0a84f-3cae-4e0b-b884-bfab7912042b" providerId="AD" clId="Web-{EA8913CA-5B7C-73C3-8515-E0ECAF7CBB9F}" dt="2024-12-10T16:35:38.505" v="14" actId="20577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Fogel, Antigone" userId="S::af2323@ic.ac.uk::f9a0a84f-3cae-4e0b-b884-bfab7912042b" providerId="AD" clId="Web-{EA8913CA-5B7C-73C3-8515-E0ECAF7CBB9F}" dt="2024-12-10T16:35:26.301" v="13" actId="20577"/>
          <ac:spMkLst>
            <pc:docMk/>
            <pc:sldMk cId="109857222" sldId="256"/>
            <ac:spMk id="14" creationId="{56E55E13-479A-0389-D3F1-8048EEF97414}"/>
          </ac:spMkLst>
        </pc:spChg>
      </pc:sldChg>
      <pc:sldChg chg="del">
        <pc:chgData name="Fogel, Antigone" userId="S::af2323@ic.ac.uk::f9a0a84f-3cae-4e0b-b884-bfab7912042b" providerId="AD" clId="Web-{EA8913CA-5B7C-73C3-8515-E0ECAF7CBB9F}" dt="2024-12-10T17:09:41.820" v="662"/>
        <pc:sldMkLst>
          <pc:docMk/>
          <pc:sldMk cId="1423044956" sldId="257"/>
        </pc:sldMkLst>
      </pc:sldChg>
      <pc:sldChg chg="addSp delSp modSp new">
        <pc:chgData name="Fogel, Antigone" userId="S::af2323@ic.ac.uk::f9a0a84f-3cae-4e0b-b884-bfab7912042b" providerId="AD" clId="Web-{EA8913CA-5B7C-73C3-8515-E0ECAF7CBB9F}" dt="2024-12-10T16:52:35.623" v="231" actId="1076"/>
        <pc:sldMkLst>
          <pc:docMk/>
          <pc:sldMk cId="606537930" sldId="273"/>
        </pc:sldMkLst>
        <pc:spChg chg="add mod">
          <ac:chgData name="Fogel, Antigone" userId="S::af2323@ic.ac.uk::f9a0a84f-3cae-4e0b-b884-bfab7912042b" providerId="AD" clId="Web-{EA8913CA-5B7C-73C3-8515-E0ECAF7CBB9F}" dt="2024-12-10T16:36:07.756" v="26" actId="20577"/>
          <ac:spMkLst>
            <pc:docMk/>
            <pc:sldMk cId="606537930" sldId="273"/>
            <ac:spMk id="11" creationId="{7BB505F9-ED3C-18C2-D3F5-C11694009450}"/>
          </ac:spMkLst>
        </pc:spChg>
        <pc:spChg chg="add mod">
          <ac:chgData name="Fogel, Antigone" userId="S::af2323@ic.ac.uk::f9a0a84f-3cae-4e0b-b884-bfab7912042b" providerId="AD" clId="Web-{EA8913CA-5B7C-73C3-8515-E0ECAF7CBB9F}" dt="2024-12-10T16:52:22.388" v="217" actId="1076"/>
          <ac:spMkLst>
            <pc:docMk/>
            <pc:sldMk cId="606537930" sldId="273"/>
            <ac:spMk id="12" creationId="{A6070374-16E4-12DF-E6C7-4E1A0D968B00}"/>
          </ac:spMkLst>
        </pc:spChg>
        <pc:spChg chg="add mod">
          <ac:chgData name="Fogel, Antigone" userId="S::af2323@ic.ac.uk::f9a0a84f-3cae-4e0b-b884-bfab7912042b" providerId="AD" clId="Web-{EA8913CA-5B7C-73C3-8515-E0ECAF7CBB9F}" dt="2024-12-10T16:52:35.623" v="231" actId="1076"/>
          <ac:spMkLst>
            <pc:docMk/>
            <pc:sldMk cId="606537930" sldId="273"/>
            <ac:spMk id="14" creationId="{F9D8031B-30CD-03D9-BC87-79CD2622C290}"/>
          </ac:spMkLst>
        </pc:spChg>
        <pc:spChg chg="add mod">
          <ac:chgData name="Fogel, Antigone" userId="S::af2323@ic.ac.uk::f9a0a84f-3cae-4e0b-b884-bfab7912042b" providerId="AD" clId="Web-{EA8913CA-5B7C-73C3-8515-E0ECAF7CBB9F}" dt="2024-12-10T16:52:35.514" v="220" actId="1076"/>
          <ac:spMkLst>
            <pc:docMk/>
            <pc:sldMk cId="606537930" sldId="273"/>
            <ac:spMk id="15" creationId="{69AA3F04-4455-63AC-23E7-58F58E789F8B}"/>
          </ac:spMkLst>
        </pc:spChg>
        <pc:spChg chg="add mod">
          <ac:chgData name="Fogel, Antigone" userId="S::af2323@ic.ac.uk::f9a0a84f-3cae-4e0b-b884-bfab7912042b" providerId="AD" clId="Web-{EA8913CA-5B7C-73C3-8515-E0ECAF7CBB9F}" dt="2024-12-10T16:52:35.529" v="221" actId="1076"/>
          <ac:spMkLst>
            <pc:docMk/>
            <pc:sldMk cId="606537930" sldId="273"/>
            <ac:spMk id="16" creationId="{9739E21E-17D6-D59D-52E3-C26B87E6F08F}"/>
          </ac:spMkLst>
        </pc:spChg>
        <pc:spChg chg="add mod">
          <ac:chgData name="Fogel, Antigone" userId="S::af2323@ic.ac.uk::f9a0a84f-3cae-4e0b-b884-bfab7912042b" providerId="AD" clId="Web-{EA8913CA-5B7C-73C3-8515-E0ECAF7CBB9F}" dt="2024-12-10T16:52:35.545" v="222" actId="1076"/>
          <ac:spMkLst>
            <pc:docMk/>
            <pc:sldMk cId="606537930" sldId="273"/>
            <ac:spMk id="17" creationId="{7E72F83C-320E-2BEC-D92B-5660B49FB12B}"/>
          </ac:spMkLst>
        </pc:spChg>
        <pc:spChg chg="add mod">
          <ac:chgData name="Fogel, Antigone" userId="S::af2323@ic.ac.uk::f9a0a84f-3cae-4e0b-b884-bfab7912042b" providerId="AD" clId="Web-{EA8913CA-5B7C-73C3-8515-E0ECAF7CBB9F}" dt="2024-12-10T16:52:35.545" v="223" actId="1076"/>
          <ac:spMkLst>
            <pc:docMk/>
            <pc:sldMk cId="606537930" sldId="273"/>
            <ac:spMk id="18" creationId="{67FCC029-9C23-9ADB-5FD5-330C490EA279}"/>
          </ac:spMkLst>
        </pc:spChg>
        <pc:spChg chg="add mod">
          <ac:chgData name="Fogel, Antigone" userId="S::af2323@ic.ac.uk::f9a0a84f-3cae-4e0b-b884-bfab7912042b" providerId="AD" clId="Web-{EA8913CA-5B7C-73C3-8515-E0ECAF7CBB9F}" dt="2024-12-10T16:52:35.592" v="227" actId="1076"/>
          <ac:spMkLst>
            <pc:docMk/>
            <pc:sldMk cId="606537930" sldId="273"/>
            <ac:spMk id="23" creationId="{7466C08E-2FFB-ACD3-DA09-F1521DEAA900}"/>
          </ac:spMkLst>
        </pc:spChg>
        <pc:spChg chg="add mod">
          <ac:chgData name="Fogel, Antigone" userId="S::af2323@ic.ac.uk::f9a0a84f-3cae-4e0b-b884-bfab7912042b" providerId="AD" clId="Web-{EA8913CA-5B7C-73C3-8515-E0ECAF7CBB9F}" dt="2024-12-10T16:52:35.592" v="228" actId="1076"/>
          <ac:spMkLst>
            <pc:docMk/>
            <pc:sldMk cId="606537930" sldId="273"/>
            <ac:spMk id="24" creationId="{F223501A-DC53-6FDA-7BB3-C0C7B151621A}"/>
          </ac:spMkLst>
        </pc:spChg>
        <pc:spChg chg="add mod">
          <ac:chgData name="Fogel, Antigone" userId="S::af2323@ic.ac.uk::f9a0a84f-3cae-4e0b-b884-bfab7912042b" providerId="AD" clId="Web-{EA8913CA-5B7C-73C3-8515-E0ECAF7CBB9F}" dt="2024-12-10T16:52:35.592" v="229" actId="1076"/>
          <ac:spMkLst>
            <pc:docMk/>
            <pc:sldMk cId="606537930" sldId="273"/>
            <ac:spMk id="25" creationId="{EC3D82A1-07E8-CADA-7036-C93CC3494C49}"/>
          </ac:spMkLst>
        </pc:spChg>
        <pc:grpChg chg="add">
          <ac:chgData name="Fogel, Antigone" userId="S::af2323@ic.ac.uk::f9a0a84f-3cae-4e0b-b884-bfab7912042b" providerId="AD" clId="Web-{EA8913CA-5B7C-73C3-8515-E0ECAF7CBB9F}" dt="2024-12-10T16:35:47.286" v="17"/>
          <ac:grpSpMkLst>
            <pc:docMk/>
            <pc:sldMk cId="606537930" sldId="273"/>
            <ac:grpSpMk id="7" creationId="{1E3A70B8-3DA9-08CA-BFB4-57D4D2DB53D7}"/>
          </ac:grpSpMkLst>
        </pc:grpChg>
        <pc:picChg chg="add">
          <ac:chgData name="Fogel, Antigone" userId="S::af2323@ic.ac.uk::f9a0a84f-3cae-4e0b-b884-bfab7912042b" providerId="AD" clId="Web-{EA8913CA-5B7C-73C3-8515-E0ECAF7CBB9F}" dt="2024-12-10T16:35:47.302" v="18"/>
          <ac:picMkLst>
            <pc:docMk/>
            <pc:sldMk cId="606537930" sldId="273"/>
            <ac:picMk id="9" creationId="{323B87C4-C096-61EB-BBB6-13157CB44463}"/>
          </ac:picMkLst>
        </pc:picChg>
        <pc:picChg chg="add mod">
          <ac:chgData name="Fogel, Antigone" userId="S::af2323@ic.ac.uk::f9a0a84f-3cae-4e0b-b884-bfab7912042b" providerId="AD" clId="Web-{EA8913CA-5B7C-73C3-8515-E0ECAF7CBB9F}" dt="2024-12-10T16:52:35.623" v="230" actId="1076"/>
          <ac:picMkLst>
            <pc:docMk/>
            <pc:sldMk cId="606537930" sldId="273"/>
            <ac:picMk id="13" creationId="{5C3B45C8-2728-845F-E20F-A423950D136D}"/>
          </ac:picMkLst>
        </pc:picChg>
        <pc:picChg chg="add mod">
          <ac:chgData name="Fogel, Antigone" userId="S::af2323@ic.ac.uk::f9a0a84f-3cae-4e0b-b884-bfab7912042b" providerId="AD" clId="Web-{EA8913CA-5B7C-73C3-8515-E0ECAF7CBB9F}" dt="2024-12-10T16:52:35.560" v="224" actId="1076"/>
          <ac:picMkLst>
            <pc:docMk/>
            <pc:sldMk cId="606537930" sldId="273"/>
            <ac:picMk id="19" creationId="{EB000193-06B1-1A4A-3C14-1A7D420B1D43}"/>
          </ac:picMkLst>
        </pc:picChg>
        <pc:picChg chg="add mod">
          <ac:chgData name="Fogel, Antigone" userId="S::af2323@ic.ac.uk::f9a0a84f-3cae-4e0b-b884-bfab7912042b" providerId="AD" clId="Web-{EA8913CA-5B7C-73C3-8515-E0ECAF7CBB9F}" dt="2024-12-10T16:52:35.560" v="225" actId="1076"/>
          <ac:picMkLst>
            <pc:docMk/>
            <pc:sldMk cId="606537930" sldId="273"/>
            <ac:picMk id="20" creationId="{1E92384F-B278-73D1-9716-7D68E142DFDA}"/>
          </ac:picMkLst>
        </pc:picChg>
        <pc:picChg chg="add mod">
          <ac:chgData name="Fogel, Antigone" userId="S::af2323@ic.ac.uk::f9a0a84f-3cae-4e0b-b884-bfab7912042b" providerId="AD" clId="Web-{EA8913CA-5B7C-73C3-8515-E0ECAF7CBB9F}" dt="2024-12-10T16:52:35.576" v="226" actId="1076"/>
          <ac:picMkLst>
            <pc:docMk/>
            <pc:sldMk cId="606537930" sldId="273"/>
            <ac:picMk id="22" creationId="{4336B356-0A25-2838-7048-8495C06AB354}"/>
          </ac:picMkLst>
        </pc:picChg>
      </pc:sldChg>
      <pc:sldChg chg="addSp delSp modSp add">
        <pc:chgData name="Fogel, Antigone" userId="S::af2323@ic.ac.uk::f9a0a84f-3cae-4e0b-b884-bfab7912042b" providerId="AD" clId="Web-{EA8913CA-5B7C-73C3-8515-E0ECAF7CBB9F}" dt="2024-12-10T16:53:48.720" v="245" actId="1076"/>
        <pc:sldMkLst>
          <pc:docMk/>
          <pc:sldMk cId="3070010929" sldId="274"/>
        </pc:sldMkLst>
        <pc:spChg chg="mod">
          <ac:chgData name="Fogel, Antigone" userId="S::af2323@ic.ac.uk::f9a0a84f-3cae-4e0b-b884-bfab7912042b" providerId="AD" clId="Web-{EA8913CA-5B7C-73C3-8515-E0ECAF7CBB9F}" dt="2024-12-10T16:53:02.249" v="233" actId="20577"/>
          <ac:spMkLst>
            <pc:docMk/>
            <pc:sldMk cId="3070010929" sldId="274"/>
            <ac:spMk id="9" creationId="{AFF7CE4E-8D01-A4C4-1E0B-ED6ECA0FA36C}"/>
          </ac:spMkLst>
        </pc:spChg>
        <pc:spChg chg="mod">
          <ac:chgData name="Fogel, Antigone" userId="S::af2323@ic.ac.uk::f9a0a84f-3cae-4e0b-b884-bfab7912042b" providerId="AD" clId="Web-{EA8913CA-5B7C-73C3-8515-E0ECAF7CBB9F}" dt="2024-12-10T16:53:26.234" v="242" actId="1076"/>
          <ac:spMkLst>
            <pc:docMk/>
            <pc:sldMk cId="3070010929" sldId="274"/>
            <ac:spMk id="11" creationId="{65482FD5-7075-BFC8-F9F3-93026BC9E499}"/>
          </ac:spMkLst>
        </pc:spChg>
        <pc:picChg chg="add mod">
          <ac:chgData name="Fogel, Antigone" userId="S::af2323@ic.ac.uk::f9a0a84f-3cae-4e0b-b884-bfab7912042b" providerId="AD" clId="Web-{EA8913CA-5B7C-73C3-8515-E0ECAF7CBB9F}" dt="2024-12-10T16:53:48.720" v="245" actId="1076"/>
          <ac:picMkLst>
            <pc:docMk/>
            <pc:sldMk cId="3070010929" sldId="274"/>
            <ac:picMk id="2" creationId="{32FF9A52-90B0-4861-B5E7-E0DB36D5E78C}"/>
          </ac:picMkLst>
        </pc:picChg>
      </pc:sldChg>
      <pc:sldChg chg="addSp delSp modSp new">
        <pc:chgData name="Fogel, Antigone" userId="S::af2323@ic.ac.uk::f9a0a84f-3cae-4e0b-b884-bfab7912042b" providerId="AD" clId="Web-{EA8913CA-5B7C-73C3-8515-E0ECAF7CBB9F}" dt="2024-12-10T17:09:26.475" v="661" actId="20577"/>
        <pc:sldMkLst>
          <pc:docMk/>
          <pc:sldMk cId="1950378063" sldId="275"/>
        </pc:sldMkLst>
        <pc:spChg chg="add mod">
          <ac:chgData name="Fogel, Antigone" userId="S::af2323@ic.ac.uk::f9a0a84f-3cae-4e0b-b884-bfab7912042b" providerId="AD" clId="Web-{EA8913CA-5B7C-73C3-8515-E0ECAF7CBB9F}" dt="2024-12-10T16:54:20.283" v="251" actId="20577"/>
          <ac:spMkLst>
            <pc:docMk/>
            <pc:sldMk cId="1950378063" sldId="275"/>
            <ac:spMk id="6" creationId="{F5C252F1-E5BD-B0C1-0EF1-A3DC18B12C20}"/>
          </ac:spMkLst>
        </pc:spChg>
        <pc:spChg chg="add">
          <ac:chgData name="Fogel, Antigone" userId="S::af2323@ic.ac.uk::f9a0a84f-3cae-4e0b-b884-bfab7912042b" providerId="AD" clId="Web-{EA8913CA-5B7C-73C3-8515-E0ECAF7CBB9F}" dt="2024-12-10T16:54:12.517" v="249"/>
          <ac:spMkLst>
            <pc:docMk/>
            <pc:sldMk cId="1950378063" sldId="275"/>
            <ac:spMk id="7" creationId="{BE100889-964E-1387-C8CB-9420E5F2DDF3}"/>
          </ac:spMkLst>
        </pc:spChg>
        <pc:spChg chg="add mod">
          <ac:chgData name="Fogel, Antigone" userId="S::af2323@ic.ac.uk::f9a0a84f-3cae-4e0b-b884-bfab7912042b" providerId="AD" clId="Web-{EA8913CA-5B7C-73C3-8515-E0ECAF7CBB9F}" dt="2024-12-10T17:01:37.629" v="534" actId="14100"/>
          <ac:spMkLst>
            <pc:docMk/>
            <pc:sldMk cId="1950378063" sldId="275"/>
            <ac:spMk id="9" creationId="{5938485F-E030-6AF2-33A7-40576E2D550B}"/>
          </ac:spMkLst>
        </pc:spChg>
        <pc:spChg chg="add mod">
          <ac:chgData name="Fogel, Antigone" userId="S::af2323@ic.ac.uk::f9a0a84f-3cae-4e0b-b884-bfab7912042b" providerId="AD" clId="Web-{EA8913CA-5B7C-73C3-8515-E0ECAF7CBB9F}" dt="2024-12-10T17:01:51.645" v="539" actId="1076"/>
          <ac:spMkLst>
            <pc:docMk/>
            <pc:sldMk cId="1950378063" sldId="275"/>
            <ac:spMk id="12" creationId="{075271EA-C572-AFD5-47B8-E31F155FE7F8}"/>
          </ac:spMkLst>
        </pc:spChg>
        <pc:spChg chg="add mod">
          <ac:chgData name="Fogel, Antigone" userId="S::af2323@ic.ac.uk::f9a0a84f-3cae-4e0b-b884-bfab7912042b" providerId="AD" clId="Web-{EA8913CA-5B7C-73C3-8515-E0ECAF7CBB9F}" dt="2024-12-10T17:01:51.660" v="540" actId="1076"/>
          <ac:spMkLst>
            <pc:docMk/>
            <pc:sldMk cId="1950378063" sldId="275"/>
            <ac:spMk id="13" creationId="{13F96CB1-1568-C2BC-3201-4225169B4C9A}"/>
          </ac:spMkLst>
        </pc:spChg>
        <pc:spChg chg="add mod">
          <ac:chgData name="Fogel, Antigone" userId="S::af2323@ic.ac.uk::f9a0a84f-3cae-4e0b-b884-bfab7912042b" providerId="AD" clId="Web-{EA8913CA-5B7C-73C3-8515-E0ECAF7CBB9F}" dt="2024-12-10T17:02:53.585" v="556" actId="20577"/>
          <ac:spMkLst>
            <pc:docMk/>
            <pc:sldMk cId="1950378063" sldId="275"/>
            <ac:spMk id="14" creationId="{4780B385-F3EA-9605-EF1D-5E2D4E9E4AB6}"/>
          </ac:spMkLst>
        </pc:spChg>
        <pc:spChg chg="add mod">
          <ac:chgData name="Fogel, Antigone" userId="S::af2323@ic.ac.uk::f9a0a84f-3cae-4e0b-b884-bfab7912042b" providerId="AD" clId="Web-{EA8913CA-5B7C-73C3-8515-E0ECAF7CBB9F}" dt="2024-12-10T17:03:58.165" v="575" actId="1076"/>
          <ac:spMkLst>
            <pc:docMk/>
            <pc:sldMk cId="1950378063" sldId="275"/>
            <ac:spMk id="18" creationId="{072E1A4F-68BE-B647-6F0B-A9A663CEEB90}"/>
          </ac:spMkLst>
        </pc:spChg>
        <pc:spChg chg="add mod">
          <ac:chgData name="Fogel, Antigone" userId="S::af2323@ic.ac.uk::f9a0a84f-3cae-4e0b-b884-bfab7912042b" providerId="AD" clId="Web-{EA8913CA-5B7C-73C3-8515-E0ECAF7CBB9F}" dt="2024-12-10T17:06:32.703" v="630" actId="20577"/>
          <ac:spMkLst>
            <pc:docMk/>
            <pc:sldMk cId="1950378063" sldId="275"/>
            <ac:spMk id="20" creationId="{3031CF5E-D620-C98D-6352-B7B905FB1563}"/>
          </ac:spMkLst>
        </pc:spChg>
        <pc:spChg chg="add mod">
          <ac:chgData name="Fogel, Antigone" userId="S::af2323@ic.ac.uk::f9a0a84f-3cae-4e0b-b884-bfab7912042b" providerId="AD" clId="Web-{EA8913CA-5B7C-73C3-8515-E0ECAF7CBB9F}" dt="2024-12-10T17:07:45.971" v="645" actId="20577"/>
          <ac:spMkLst>
            <pc:docMk/>
            <pc:sldMk cId="1950378063" sldId="275"/>
            <ac:spMk id="21" creationId="{D6009822-B7C1-7CE7-2BD5-A205560DE49C}"/>
          </ac:spMkLst>
        </pc:spChg>
        <pc:spChg chg="add mod">
          <ac:chgData name="Fogel, Antigone" userId="S::af2323@ic.ac.uk::f9a0a84f-3cae-4e0b-b884-bfab7912042b" providerId="AD" clId="Web-{EA8913CA-5B7C-73C3-8515-E0ECAF7CBB9F}" dt="2024-12-10T17:09:26.475" v="661" actId="20577"/>
          <ac:spMkLst>
            <pc:docMk/>
            <pc:sldMk cId="1950378063" sldId="275"/>
            <ac:spMk id="25" creationId="{2DA579A6-A791-7982-CA6A-BDF13BF03E2C}"/>
          </ac:spMkLst>
        </pc:spChg>
        <pc:grpChg chg="add">
          <ac:chgData name="Fogel, Antigone" userId="S::af2323@ic.ac.uk::f9a0a84f-3cae-4e0b-b884-bfab7912042b" providerId="AD" clId="Web-{EA8913CA-5B7C-73C3-8515-E0ECAF7CBB9F}" dt="2024-12-10T16:54:12.517" v="249"/>
          <ac:grpSpMkLst>
            <pc:docMk/>
            <pc:sldMk cId="1950378063" sldId="275"/>
            <ac:grpSpMk id="4" creationId="{605B6C85-C5C2-A659-15A2-0AF2A6C9DA47}"/>
          </ac:grpSpMkLst>
        </pc:grpChg>
        <pc:graphicFrameChg chg="add mod modGraphic">
          <ac:chgData name="Fogel, Antigone" userId="S::af2323@ic.ac.uk::f9a0a84f-3cae-4e0b-b884-bfab7912042b" providerId="AD" clId="Web-{EA8913CA-5B7C-73C3-8515-E0ECAF7CBB9F}" dt="2024-12-10T17:01:51.598" v="537" actId="1076"/>
          <ac:graphicFrameMkLst>
            <pc:docMk/>
            <pc:sldMk cId="1950378063" sldId="275"/>
            <ac:graphicFrameMk id="10" creationId="{89B50E50-82E7-E207-9358-6B5578B5E6E6}"/>
          </ac:graphicFrameMkLst>
        </pc:graphicFrameChg>
        <pc:graphicFrameChg chg="add mod modGraphic">
          <ac:chgData name="Fogel, Antigone" userId="S::af2323@ic.ac.uk::f9a0a84f-3cae-4e0b-b884-bfab7912042b" providerId="AD" clId="Web-{EA8913CA-5B7C-73C3-8515-E0ECAF7CBB9F}" dt="2024-12-10T17:01:51.614" v="538" actId="1076"/>
          <ac:graphicFrameMkLst>
            <pc:docMk/>
            <pc:sldMk cId="1950378063" sldId="275"/>
            <ac:graphicFrameMk id="11" creationId="{21F3F5B3-C2E6-FD23-3EC7-68E6CB843DD5}"/>
          </ac:graphicFrameMkLst>
        </pc:graphicFrameChg>
        <pc:picChg chg="add">
          <ac:chgData name="Fogel, Antigone" userId="S::af2323@ic.ac.uk::f9a0a84f-3cae-4e0b-b884-bfab7912042b" providerId="AD" clId="Web-{EA8913CA-5B7C-73C3-8515-E0ECAF7CBB9F}" dt="2024-12-10T16:54:12.517" v="249"/>
          <ac:picMkLst>
            <pc:docMk/>
            <pc:sldMk cId="1950378063" sldId="275"/>
            <ac:picMk id="5" creationId="{B5EFB400-9F2C-7022-E6D3-9BCB32932E70}"/>
          </ac:picMkLst>
        </pc:picChg>
        <pc:picChg chg="add">
          <ac:chgData name="Fogel, Antigone" userId="S::af2323@ic.ac.uk::f9a0a84f-3cae-4e0b-b884-bfab7912042b" providerId="AD" clId="Web-{EA8913CA-5B7C-73C3-8515-E0ECAF7CBB9F}" dt="2024-12-10T16:54:12.517" v="249"/>
          <ac:picMkLst>
            <pc:docMk/>
            <pc:sldMk cId="1950378063" sldId="275"/>
            <ac:picMk id="8" creationId="{335702A8-2E51-5066-B2C1-9E8D223931AA}"/>
          </ac:picMkLst>
        </pc:picChg>
        <pc:picChg chg="add mod">
          <ac:chgData name="Fogel, Antigone" userId="S::af2323@ic.ac.uk::f9a0a84f-3cae-4e0b-b884-bfab7912042b" providerId="AD" clId="Web-{EA8913CA-5B7C-73C3-8515-E0ECAF7CBB9F}" dt="2024-12-10T17:02:15.521" v="544" actId="1076"/>
          <ac:picMkLst>
            <pc:docMk/>
            <pc:sldMk cId="1950378063" sldId="275"/>
            <ac:picMk id="15" creationId="{363C4213-EB00-00D4-8734-FD1BC2B15C11}"/>
          </ac:picMkLst>
        </pc:picChg>
        <pc:picChg chg="add mod">
          <ac:chgData name="Fogel, Antigone" userId="S::af2323@ic.ac.uk::f9a0a84f-3cae-4e0b-b884-bfab7912042b" providerId="AD" clId="Web-{EA8913CA-5B7C-73C3-8515-E0ECAF7CBB9F}" dt="2024-12-10T17:02:39.287" v="552" actId="1076"/>
          <ac:picMkLst>
            <pc:docMk/>
            <pc:sldMk cId="1950378063" sldId="275"/>
            <ac:picMk id="16" creationId="{B8F6C244-5A05-900E-FC6E-37F1D2FE1907}"/>
          </ac:picMkLst>
        </pc:picChg>
        <pc:picChg chg="add mod">
          <ac:chgData name="Fogel, Antigone" userId="S::af2323@ic.ac.uk::f9a0a84f-3cae-4e0b-b884-bfab7912042b" providerId="AD" clId="Web-{EA8913CA-5B7C-73C3-8515-E0ECAF7CBB9F}" dt="2024-12-10T17:03:37.321" v="560" actId="14100"/>
          <ac:picMkLst>
            <pc:docMk/>
            <pc:sldMk cId="1950378063" sldId="275"/>
            <ac:picMk id="17" creationId="{B3658729-0BA6-814F-D691-97EB0DBA1806}"/>
          </ac:picMkLst>
        </pc:picChg>
        <pc:picChg chg="add mod">
          <ac:chgData name="Fogel, Antigone" userId="S::af2323@ic.ac.uk::f9a0a84f-3cae-4e0b-b884-bfab7912042b" providerId="AD" clId="Web-{EA8913CA-5B7C-73C3-8515-E0ECAF7CBB9F}" dt="2024-12-10T17:04:42.292" v="578" actId="14100"/>
          <ac:picMkLst>
            <pc:docMk/>
            <pc:sldMk cId="1950378063" sldId="275"/>
            <ac:picMk id="19" creationId="{F9E53F98-5994-E5CA-D402-EE7E7E2BCC87}"/>
          </ac:picMkLst>
        </pc:picChg>
        <pc:picChg chg="add mod">
          <ac:chgData name="Fogel, Antigone" userId="S::af2323@ic.ac.uk::f9a0a84f-3cae-4e0b-b884-bfab7912042b" providerId="AD" clId="Web-{EA8913CA-5B7C-73C3-8515-E0ECAF7CBB9F}" dt="2024-12-10T17:06:51.579" v="635" actId="14100"/>
          <ac:picMkLst>
            <pc:docMk/>
            <pc:sldMk cId="1950378063" sldId="275"/>
            <ac:picMk id="22" creationId="{4432E1E1-165A-5329-CA0A-4CC3FFE56289}"/>
          </ac:picMkLst>
        </pc:picChg>
        <pc:picChg chg="add mod">
          <ac:chgData name="Fogel, Antigone" userId="S::af2323@ic.ac.uk::f9a0a84f-3cae-4e0b-b884-bfab7912042b" providerId="AD" clId="Web-{EA8913CA-5B7C-73C3-8515-E0ECAF7CBB9F}" dt="2024-12-10T17:09:04.287" v="654" actId="1076"/>
          <ac:picMkLst>
            <pc:docMk/>
            <pc:sldMk cId="1950378063" sldId="275"/>
            <ac:picMk id="24" creationId="{40033615-8B6A-388A-7983-444B280BD188}"/>
          </ac:picMkLst>
        </pc:picChg>
      </pc:sldChg>
      <pc:sldChg chg="addSp delSp modSp new">
        <pc:chgData name="Fogel, Antigone" userId="S::af2323@ic.ac.uk::f9a0a84f-3cae-4e0b-b884-bfab7912042b" providerId="AD" clId="Web-{EA8913CA-5B7C-73C3-8515-E0ECAF7CBB9F}" dt="2024-12-10T17:29:07.631" v="912"/>
        <pc:sldMkLst>
          <pc:docMk/>
          <pc:sldMk cId="1304221511" sldId="276"/>
        </pc:sldMkLst>
        <pc:spChg chg="add mod">
          <ac:chgData name="Fogel, Antigone" userId="S::af2323@ic.ac.uk::f9a0a84f-3cae-4e0b-b884-bfab7912042b" providerId="AD" clId="Web-{EA8913CA-5B7C-73C3-8515-E0ECAF7CBB9F}" dt="2024-12-10T17:11:15.339" v="679" actId="14100"/>
          <ac:spMkLst>
            <pc:docMk/>
            <pc:sldMk cId="1304221511" sldId="276"/>
            <ac:spMk id="11" creationId="{DA41A6A8-FB6D-3C47-FCF4-6F921093A465}"/>
          </ac:spMkLst>
        </pc:spChg>
        <pc:spChg chg="add mod">
          <ac:chgData name="Fogel, Antigone" userId="S::af2323@ic.ac.uk::f9a0a84f-3cae-4e0b-b884-bfab7912042b" providerId="AD" clId="Web-{EA8913CA-5B7C-73C3-8515-E0ECAF7CBB9F}" dt="2024-12-10T17:14:06.361" v="699" actId="14100"/>
          <ac:spMkLst>
            <pc:docMk/>
            <pc:sldMk cId="1304221511" sldId="276"/>
            <ac:spMk id="14" creationId="{9335193B-E47F-557F-93C9-A249FE1E9BCC}"/>
          </ac:spMkLst>
        </pc:spChg>
        <pc:spChg chg="add mod">
          <ac:chgData name="Fogel, Antigone" userId="S::af2323@ic.ac.uk::f9a0a84f-3cae-4e0b-b884-bfab7912042b" providerId="AD" clId="Web-{EA8913CA-5B7C-73C3-8515-E0ECAF7CBB9F}" dt="2024-12-10T17:17:45.042" v="764" actId="1076"/>
          <ac:spMkLst>
            <pc:docMk/>
            <pc:sldMk cId="1304221511" sldId="276"/>
            <ac:spMk id="18" creationId="{E1B10A75-86EE-B0FF-BC88-497CE06AA426}"/>
          </ac:spMkLst>
        </pc:spChg>
        <pc:spChg chg="add mod">
          <ac:chgData name="Fogel, Antigone" userId="S::af2323@ic.ac.uk::f9a0a84f-3cae-4e0b-b884-bfab7912042b" providerId="AD" clId="Web-{EA8913CA-5B7C-73C3-8515-E0ECAF7CBB9F}" dt="2024-12-10T17:17:57.073" v="768" actId="1076"/>
          <ac:spMkLst>
            <pc:docMk/>
            <pc:sldMk cId="1304221511" sldId="276"/>
            <ac:spMk id="20" creationId="{65BA496B-FCBE-841A-EA16-74F455F1B180}"/>
          </ac:spMkLst>
        </pc:spChg>
        <pc:spChg chg="add mod">
          <ac:chgData name="Fogel, Antigone" userId="S::af2323@ic.ac.uk::f9a0a84f-3cae-4e0b-b884-bfab7912042b" providerId="AD" clId="Web-{EA8913CA-5B7C-73C3-8515-E0ECAF7CBB9F}" dt="2024-12-10T17:19:21.139" v="779" actId="20577"/>
          <ac:spMkLst>
            <pc:docMk/>
            <pc:sldMk cId="1304221511" sldId="276"/>
            <ac:spMk id="22" creationId="{E3A51FEB-8164-C327-7B13-01C44F6D2DF5}"/>
          </ac:spMkLst>
        </pc:spChg>
        <pc:spChg chg="add mod">
          <ac:chgData name="Fogel, Antigone" userId="S::af2323@ic.ac.uk::f9a0a84f-3cae-4e0b-b884-bfab7912042b" providerId="AD" clId="Web-{EA8913CA-5B7C-73C3-8515-E0ECAF7CBB9F}" dt="2024-12-10T17:23:32.712" v="806" actId="1076"/>
          <ac:spMkLst>
            <pc:docMk/>
            <pc:sldMk cId="1304221511" sldId="276"/>
            <ac:spMk id="26" creationId="{0C563C90-60A7-F5E7-E5FC-E03E97CCC8FF}"/>
          </ac:spMkLst>
        </pc:spChg>
        <pc:spChg chg="add mod">
          <ac:chgData name="Fogel, Antigone" userId="S::af2323@ic.ac.uk::f9a0a84f-3cae-4e0b-b884-bfab7912042b" providerId="AD" clId="Web-{EA8913CA-5B7C-73C3-8515-E0ECAF7CBB9F}" dt="2024-12-10T17:26:55.860" v="821" actId="20577"/>
          <ac:spMkLst>
            <pc:docMk/>
            <pc:sldMk cId="1304221511" sldId="276"/>
            <ac:spMk id="28" creationId="{AA5D3BCE-9D79-A579-8782-8CEA4D3AE24A}"/>
          </ac:spMkLst>
        </pc:spChg>
        <pc:grpChg chg="add">
          <ac:chgData name="Fogel, Antigone" userId="S::af2323@ic.ac.uk::f9a0a84f-3cae-4e0b-b884-bfab7912042b" providerId="AD" clId="Web-{EA8913CA-5B7C-73C3-8515-E0ECAF7CBB9F}" dt="2024-12-10T17:10:11.274" v="666"/>
          <ac:grpSpMkLst>
            <pc:docMk/>
            <pc:sldMk cId="1304221511" sldId="276"/>
            <ac:grpSpMk id="7" creationId="{56610417-AD45-EF91-859E-2354D66CDA47}"/>
          </ac:grpSpMkLst>
        </pc:grpChg>
        <pc:picChg chg="add">
          <ac:chgData name="Fogel, Antigone" userId="S::af2323@ic.ac.uk::f9a0a84f-3cae-4e0b-b884-bfab7912042b" providerId="AD" clId="Web-{EA8913CA-5B7C-73C3-8515-E0ECAF7CBB9F}" dt="2024-12-10T17:10:11.289" v="667"/>
          <ac:picMkLst>
            <pc:docMk/>
            <pc:sldMk cId="1304221511" sldId="276"/>
            <ac:picMk id="9" creationId="{F358F24D-FAFA-3187-CF82-D5306E20B46F}"/>
          </ac:picMkLst>
        </pc:picChg>
        <pc:picChg chg="add mod">
          <ac:chgData name="Fogel, Antigone" userId="S::af2323@ic.ac.uk::f9a0a84f-3cae-4e0b-b884-bfab7912042b" providerId="AD" clId="Web-{EA8913CA-5B7C-73C3-8515-E0ECAF7CBB9F}" dt="2024-12-10T17:13:22.281" v="682" actId="1076"/>
          <ac:picMkLst>
            <pc:docMk/>
            <pc:sldMk cId="1304221511" sldId="276"/>
            <ac:picMk id="12" creationId="{52871D75-361E-A8A9-3E6C-5FD3097608D2}"/>
          </ac:picMkLst>
        </pc:picChg>
        <pc:picChg chg="add mod">
          <ac:chgData name="Fogel, Antigone" userId="S::af2323@ic.ac.uk::f9a0a84f-3cae-4e0b-b884-bfab7912042b" providerId="AD" clId="Web-{EA8913CA-5B7C-73C3-8515-E0ECAF7CBB9F}" dt="2024-12-10T17:17:45.042" v="763" actId="1076"/>
          <ac:picMkLst>
            <pc:docMk/>
            <pc:sldMk cId="1304221511" sldId="276"/>
            <ac:picMk id="17" creationId="{B1956533-6A8C-15A5-7350-95FA4B14CFE8}"/>
          </ac:picMkLst>
        </pc:picChg>
        <pc:picChg chg="add mod">
          <ac:chgData name="Fogel, Antigone" userId="S::af2323@ic.ac.uk::f9a0a84f-3cae-4e0b-b884-bfab7912042b" providerId="AD" clId="Web-{EA8913CA-5B7C-73C3-8515-E0ECAF7CBB9F}" dt="2024-12-10T17:17:57.073" v="767" actId="1076"/>
          <ac:picMkLst>
            <pc:docMk/>
            <pc:sldMk cId="1304221511" sldId="276"/>
            <ac:picMk id="19" creationId="{4088DE0E-FD2D-A1D6-43D6-5C4B484F01F2}"/>
          </ac:picMkLst>
        </pc:picChg>
        <pc:picChg chg="add mod">
          <ac:chgData name="Fogel, Antigone" userId="S::af2323@ic.ac.uk::f9a0a84f-3cae-4e0b-b884-bfab7912042b" providerId="AD" clId="Web-{EA8913CA-5B7C-73C3-8515-E0ECAF7CBB9F}" dt="2024-12-10T17:19:02.889" v="771" actId="1076"/>
          <ac:picMkLst>
            <pc:docMk/>
            <pc:sldMk cId="1304221511" sldId="276"/>
            <ac:picMk id="21" creationId="{342B3822-27D2-C080-87D8-DA8992A35580}"/>
          </ac:picMkLst>
        </pc:picChg>
        <pc:picChg chg="add mod">
          <ac:chgData name="Fogel, Antigone" userId="S::af2323@ic.ac.uk::f9a0a84f-3cae-4e0b-b884-bfab7912042b" providerId="AD" clId="Web-{EA8913CA-5B7C-73C3-8515-E0ECAF7CBB9F}" dt="2024-12-10T17:20:36.455" v="786" actId="1076"/>
          <ac:picMkLst>
            <pc:docMk/>
            <pc:sldMk cId="1304221511" sldId="276"/>
            <ac:picMk id="24" creationId="{4A09F19C-2A5F-1B63-F65A-1C100CDB1E35}"/>
          </ac:picMkLst>
        </pc:picChg>
        <pc:picChg chg="add mod">
          <ac:chgData name="Fogel, Antigone" userId="S::af2323@ic.ac.uk::f9a0a84f-3cae-4e0b-b884-bfab7912042b" providerId="AD" clId="Web-{EA8913CA-5B7C-73C3-8515-E0ECAF7CBB9F}" dt="2024-12-10T17:23:00.335" v="789" actId="1076"/>
          <ac:picMkLst>
            <pc:docMk/>
            <pc:sldMk cId="1304221511" sldId="276"/>
            <ac:picMk id="25" creationId="{10DA6E94-F438-5B01-AA3B-8C433CD0D824}"/>
          </ac:picMkLst>
        </pc:picChg>
        <pc:picChg chg="add mod">
          <ac:chgData name="Fogel, Antigone" userId="S::af2323@ic.ac.uk::f9a0a84f-3cae-4e0b-b884-bfab7912042b" providerId="AD" clId="Web-{EA8913CA-5B7C-73C3-8515-E0ECAF7CBB9F}" dt="2024-12-10T17:26:37.813" v="809" actId="1076"/>
          <ac:picMkLst>
            <pc:docMk/>
            <pc:sldMk cId="1304221511" sldId="276"/>
            <ac:picMk id="27" creationId="{0EFBB25D-265C-C46F-6538-BC64E6964E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7DE60-BE17-46CB-A688-3AF48CDF61FF}" type="datetimeFigureOut">
              <a:t>12/23/24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CF835-78D9-46D6-809B-5CC1A4A2CD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Talk about the </a:t>
            </a:r>
            <a:r>
              <a:rPr lang="en-US" err="1">
                <a:ea typeface="Calibri"/>
                <a:cs typeface="Calibri"/>
              </a:rPr>
              <a:t>inplace</a:t>
            </a:r>
            <a:r>
              <a:rPr lang="en-US">
                <a:ea typeface="Calibri"/>
                <a:cs typeface="Calibri"/>
              </a:rPr>
              <a:t>=True 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F835-78D9-46D6-809B-5CC1A4A2CDFC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4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sv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8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632" y="1182521"/>
            <a:ext cx="5581316" cy="2387600"/>
          </a:xfrm>
        </p:spPr>
        <p:txBody>
          <a:bodyPr/>
          <a:lstStyle/>
          <a:p>
            <a:pPr algn="l"/>
            <a:r>
              <a:rPr lang="en-US" b="1"/>
              <a:t>Pandas DataFrames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Graphic 7" descr="Laptop outline">
            <a:extLst>
              <a:ext uri="{FF2B5EF4-FFF2-40B4-BE49-F238E27FC236}">
                <a16:creationId xmlns:a16="http://schemas.microsoft.com/office/drawing/2014/main" id="{25266208-D416-9577-2DFB-21E246C24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179673"/>
            <a:ext cx="2565029" cy="256502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7" name="Graphic 9" descr="Binary outline">
            <a:extLst>
              <a:ext uri="{FF2B5EF4-FFF2-40B4-BE49-F238E27FC236}">
                <a16:creationId xmlns:a16="http://schemas.microsoft.com/office/drawing/2014/main" id="{9557D228-EE73-9F43-9AD2-6255B1268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0743" y="380065"/>
            <a:ext cx="2565029" cy="256502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Introduction to Pandas. Pandas is an API used to analyze… | by  Thangarajnagulraj | featurepreneur | Medium">
            <a:extLst>
              <a:ext uri="{FF2B5EF4-FFF2-40B4-BE49-F238E27FC236}">
                <a16:creationId xmlns:a16="http://schemas.microsoft.com/office/drawing/2014/main" id="{AED5DC71-B6BE-C15B-5479-A5A7B1FE4E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4441" y="2859756"/>
            <a:ext cx="1031542" cy="100480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56E55E13-479A-0389-D3F1-8048EEF97414}"/>
              </a:ext>
            </a:extLst>
          </p:cNvPr>
          <p:cNvSpPr>
            <a:spLocks noGrp="1"/>
          </p:cNvSpPr>
          <p:nvPr/>
        </p:nvSpPr>
        <p:spPr>
          <a:xfrm>
            <a:off x="627178" y="3441618"/>
            <a:ext cx="4652211" cy="1756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Data analysis and manipulation for machine learning </a:t>
            </a:r>
          </a:p>
        </p:txBody>
      </p:sp>
      <p:pic>
        <p:nvPicPr>
          <p:cNvPr id="20" name="Audio 19">
            <a:extLst>
              <a:ext uri="{FF2B5EF4-FFF2-40B4-BE49-F238E27FC236}">
                <a16:creationId xmlns:a16="http://schemas.microsoft.com/office/drawing/2014/main" id="{B72B0DBD-18FE-593B-AEA8-AB84433239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20"/>
    </mc:Choice>
    <mc:Fallback>
      <p:transition spd="slow" advTm="43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3A70B8-3DA9-08CA-BFB4-57D4D2DB53D7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AC7C73-D384-1979-828F-0705A5C82CCB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61F1C5-EB1F-4985-437B-663A0FAB8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9" name="Picture 8" descr="A blue line on an orange background&#10;&#10;Description automatically generated">
            <a:extLst>
              <a:ext uri="{FF2B5EF4-FFF2-40B4-BE49-F238E27FC236}">
                <a16:creationId xmlns:a16="http://schemas.microsoft.com/office/drawing/2014/main" id="{323B87C4-C096-61EB-BBB6-13157CB44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BB505F9-ED3C-18C2-D3F5-C11694009450}"/>
              </a:ext>
            </a:extLst>
          </p:cNvPr>
          <p:cNvSpPr txBox="1">
            <a:spLocks/>
          </p:cNvSpPr>
          <p:nvPr/>
        </p:nvSpPr>
        <p:spPr>
          <a:xfrm>
            <a:off x="1310049" y="359927"/>
            <a:ext cx="9571901" cy="856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>
                <a:solidFill>
                  <a:prstClr val="white"/>
                </a:solidFill>
                <a:latin typeface="Aptos Display" panose="02110004020202020204"/>
              </a:rPr>
              <a:t>What is Pandas?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A6070374-16E4-12DF-E6C7-4E1A0D968B00}"/>
              </a:ext>
            </a:extLst>
          </p:cNvPr>
          <p:cNvSpPr txBox="1"/>
          <p:nvPr/>
        </p:nvSpPr>
        <p:spPr>
          <a:xfrm>
            <a:off x="615461" y="1885461"/>
            <a:ext cx="1082430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Pandas is a Python library for data manipulation and analysis, built on top of NumPy. </a:t>
            </a:r>
          </a:p>
          <a:p>
            <a:pPr algn="ctr"/>
            <a:r>
              <a:rPr lang="en-US"/>
              <a:t>It is essential for </a:t>
            </a:r>
            <a:r>
              <a:rPr lang="en-US" b="1"/>
              <a:t>data pre-processing </a:t>
            </a:r>
            <a:r>
              <a:rPr lang="en-US"/>
              <a:t>and </a:t>
            </a:r>
            <a:r>
              <a:rPr lang="en-US" b="1"/>
              <a:t>machine learning</a:t>
            </a:r>
            <a:r>
              <a:rPr lang="en-US"/>
              <a:t>.</a:t>
            </a:r>
          </a:p>
        </p:txBody>
      </p:sp>
      <p:pic>
        <p:nvPicPr>
          <p:cNvPr id="13" name="Picture 12" descr="A screenshot of a medical chart&#10;&#10;Description automatically generated">
            <a:extLst>
              <a:ext uri="{FF2B5EF4-FFF2-40B4-BE49-F238E27FC236}">
                <a16:creationId xmlns:a16="http://schemas.microsoft.com/office/drawing/2014/main" id="{5C3B45C8-2728-845F-E20F-A423950D1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407" y="3457839"/>
            <a:ext cx="3398921" cy="11389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D8031B-30CD-03D9-BC87-79CD2622C290}"/>
              </a:ext>
            </a:extLst>
          </p:cNvPr>
          <p:cNvSpPr txBox="1"/>
          <p:nvPr/>
        </p:nvSpPr>
        <p:spPr>
          <a:xfrm>
            <a:off x="1469163" y="4837811"/>
            <a:ext cx="35252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Pandas presents data in a </a:t>
            </a:r>
            <a:r>
              <a:rPr lang="en-US" b="1"/>
              <a:t>tabular </a:t>
            </a:r>
            <a:r>
              <a:rPr lang="en-US"/>
              <a:t>format called a </a:t>
            </a:r>
            <a:r>
              <a:rPr lang="en-US" b="1"/>
              <a:t>DataFrame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AA3F04-4455-63AC-23E7-58F58E789F8B}"/>
              </a:ext>
            </a:extLst>
          </p:cNvPr>
          <p:cNvSpPr/>
          <p:nvPr/>
        </p:nvSpPr>
        <p:spPr>
          <a:xfrm>
            <a:off x="6563959" y="3640234"/>
            <a:ext cx="914400" cy="9144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39E21E-17D6-D59D-52E3-C26B87E6F08F}"/>
              </a:ext>
            </a:extLst>
          </p:cNvPr>
          <p:cNvSpPr/>
          <p:nvPr/>
        </p:nvSpPr>
        <p:spPr>
          <a:xfrm>
            <a:off x="9658748" y="3640234"/>
            <a:ext cx="914400" cy="9144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72F83C-320E-2BEC-D92B-5660B49FB12B}"/>
              </a:ext>
            </a:extLst>
          </p:cNvPr>
          <p:cNvSpPr/>
          <p:nvPr/>
        </p:nvSpPr>
        <p:spPr>
          <a:xfrm>
            <a:off x="8141432" y="3640233"/>
            <a:ext cx="914400" cy="9144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FCC029-9C23-9ADB-5FD5-330C490EA279}"/>
              </a:ext>
            </a:extLst>
          </p:cNvPr>
          <p:cNvSpPr txBox="1"/>
          <p:nvPr/>
        </p:nvSpPr>
        <p:spPr>
          <a:xfrm>
            <a:off x="7137373" y="3033074"/>
            <a:ext cx="35252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It has built-in tools for:</a:t>
            </a:r>
          </a:p>
        </p:txBody>
      </p:sp>
      <p:pic>
        <p:nvPicPr>
          <p:cNvPr id="19" name="Picture 18" descr="Free Cleaning Icon - Free Download Miscellaneous Icons | IconScout">
            <a:extLst>
              <a:ext uri="{FF2B5EF4-FFF2-40B4-BE49-F238E27FC236}">
                <a16:creationId xmlns:a16="http://schemas.microsoft.com/office/drawing/2014/main" id="{EB000193-06B1-1A4A-3C14-1A7D420B1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800" y="3700379"/>
            <a:ext cx="740610" cy="727243"/>
          </a:xfrm>
          <a:prstGeom prst="rect">
            <a:avLst/>
          </a:prstGeom>
        </p:spPr>
      </p:pic>
      <p:pic>
        <p:nvPicPr>
          <p:cNvPr id="20" name="Picture 19" descr="Editing Resize Icon | iOS 7 Iconpack | Icons8">
            <a:extLst>
              <a:ext uri="{FF2B5EF4-FFF2-40B4-BE49-F238E27FC236}">
                <a16:creationId xmlns:a16="http://schemas.microsoft.com/office/drawing/2014/main" id="{1E92384F-B278-73D1-9716-7D68E142DF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7137" y="3842085"/>
            <a:ext cx="590885" cy="510674"/>
          </a:xfrm>
          <a:prstGeom prst="rect">
            <a:avLst/>
          </a:prstGeom>
        </p:spPr>
      </p:pic>
      <p:pic>
        <p:nvPicPr>
          <p:cNvPr id="22" name="Picture 21" descr="Download Analysis - Data Analysis Icon Png PNG Image with No Background -  PNGkey.com">
            <a:extLst>
              <a:ext uri="{FF2B5EF4-FFF2-40B4-BE49-F238E27FC236}">
                <a16:creationId xmlns:a16="http://schemas.microsoft.com/office/drawing/2014/main" id="{4336B356-0A25-2838-7048-8495C06AB3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9504" y="3858606"/>
            <a:ext cx="507414" cy="4776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66C08E-2FFB-ACD3-DA09-F1521DEAA900}"/>
              </a:ext>
            </a:extLst>
          </p:cNvPr>
          <p:cNvSpPr txBox="1"/>
          <p:nvPr/>
        </p:nvSpPr>
        <p:spPr>
          <a:xfrm>
            <a:off x="6327027" y="4853191"/>
            <a:ext cx="13929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Data cleaning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23501A-DC53-6FDA-7BB3-C0C7B151621A}"/>
              </a:ext>
            </a:extLst>
          </p:cNvPr>
          <p:cNvSpPr txBox="1"/>
          <p:nvPr/>
        </p:nvSpPr>
        <p:spPr>
          <a:xfrm>
            <a:off x="7904500" y="4853191"/>
            <a:ext cx="13929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Data engineering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D82A1-07E8-CADA-7036-C93CC3494C49}"/>
              </a:ext>
            </a:extLst>
          </p:cNvPr>
          <p:cNvSpPr txBox="1"/>
          <p:nvPr/>
        </p:nvSpPr>
        <p:spPr>
          <a:xfrm>
            <a:off x="9481974" y="4853190"/>
            <a:ext cx="13929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Data analysis</a:t>
            </a:r>
          </a:p>
        </p:txBody>
      </p:sp>
      <p:pic>
        <p:nvPicPr>
          <p:cNvPr id="27" name="Audio 26">
            <a:extLst>
              <a:ext uri="{FF2B5EF4-FFF2-40B4-BE49-F238E27FC236}">
                <a16:creationId xmlns:a16="http://schemas.microsoft.com/office/drawing/2014/main" id="{7BDF1B96-A46F-30E4-EE35-3F66E31B97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37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00"/>
    </mc:Choice>
    <mc:Fallback>
      <p:transition spd="slow" advTm="33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109CA92-F263-CBC4-7CB3-975A71F54789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C11EB9-DC9B-9A0D-0F61-DF587A8DFDE6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A49C08-AF19-79FC-7DF7-49708F9B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7" name="Picture 6" descr="A blue line on an orange background&#10;&#10;Description automatically generated">
            <a:extLst>
              <a:ext uri="{FF2B5EF4-FFF2-40B4-BE49-F238E27FC236}">
                <a16:creationId xmlns:a16="http://schemas.microsoft.com/office/drawing/2014/main" id="{87D5606C-E92F-E209-D509-6AE999862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FF7CE4E-8D01-A4C4-1E0B-ED6ECA0FA36C}"/>
              </a:ext>
            </a:extLst>
          </p:cNvPr>
          <p:cNvSpPr txBox="1">
            <a:spLocks/>
          </p:cNvSpPr>
          <p:nvPr/>
        </p:nvSpPr>
        <p:spPr>
          <a:xfrm>
            <a:off x="1310049" y="359927"/>
            <a:ext cx="9571901" cy="856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>
                <a:solidFill>
                  <a:prstClr val="white"/>
                </a:solidFill>
                <a:latin typeface="Aptos Display" panose="02110004020202020204"/>
              </a:rPr>
              <a:t>Importing Pandas</a:t>
            </a:r>
            <a:endParaRPr lang="en-US">
              <a:solidFill>
                <a:prstClr val="white"/>
              </a:solidFill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82FD5-7075-BFC8-F9F3-93026BC9E499}"/>
              </a:ext>
            </a:extLst>
          </p:cNvPr>
          <p:cNvSpPr txBox="1"/>
          <p:nvPr/>
        </p:nvSpPr>
        <p:spPr>
          <a:xfrm>
            <a:off x="1711672" y="1872093"/>
            <a:ext cx="87655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As with NumPy, in every </a:t>
            </a:r>
            <a:r>
              <a:rPr lang="en-US" err="1"/>
              <a:t>Jupyter</a:t>
            </a:r>
            <a:r>
              <a:rPr lang="en-US"/>
              <a:t> Notebook or Python script where you use pandas, you will need to install it as follows:</a:t>
            </a:r>
          </a:p>
        </p:txBody>
      </p:sp>
      <p:pic>
        <p:nvPicPr>
          <p:cNvPr id="2" name="Picture 1" descr="A blue and white rectangle with a white background&#10;&#10;Description automatically generated">
            <a:extLst>
              <a:ext uri="{FF2B5EF4-FFF2-40B4-BE49-F238E27FC236}">
                <a16:creationId xmlns:a16="http://schemas.microsoft.com/office/drawing/2014/main" id="{32FF9A52-90B0-4861-B5E7-E0DB36D5E7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275" y="3816253"/>
            <a:ext cx="6096000" cy="859168"/>
          </a:xfrm>
          <a:prstGeom prst="rect">
            <a:avLst/>
          </a:prstGeom>
        </p:spPr>
      </p:pic>
      <p:pic>
        <p:nvPicPr>
          <p:cNvPr id="16" name="Audio 15">
            <a:extLst>
              <a:ext uri="{FF2B5EF4-FFF2-40B4-BE49-F238E27FC236}">
                <a16:creationId xmlns:a16="http://schemas.microsoft.com/office/drawing/2014/main" id="{0E10A0D5-58E4-183A-6673-1F3D637639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1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20"/>
    </mc:Choice>
    <mc:Fallback>
      <p:transition spd="slow" advTm="168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5B6C85-C5C2-A659-15A2-0AF2A6C9DA47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100889-964E-1387-C8CB-9420E5F2DDF3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5702A8-2E51-5066-B2C1-9E8D22393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5" name="Picture 4" descr="A blue line on an orange background&#10;&#10;Description automatically generated">
            <a:extLst>
              <a:ext uri="{FF2B5EF4-FFF2-40B4-BE49-F238E27FC236}">
                <a16:creationId xmlns:a16="http://schemas.microsoft.com/office/drawing/2014/main" id="{B5EFB400-9F2C-7022-E6D3-9BCB32932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C252F1-E5BD-B0C1-0EF1-A3DC18B12C20}"/>
              </a:ext>
            </a:extLst>
          </p:cNvPr>
          <p:cNvSpPr txBox="1">
            <a:spLocks/>
          </p:cNvSpPr>
          <p:nvPr/>
        </p:nvSpPr>
        <p:spPr>
          <a:xfrm>
            <a:off x="1310049" y="359927"/>
            <a:ext cx="9571901" cy="856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>
                <a:solidFill>
                  <a:prstClr val="white"/>
                </a:solidFill>
                <a:latin typeface="Aptos Display" panose="02110004020202020204"/>
              </a:rPr>
              <a:t>Basics of Pandas</a:t>
            </a:r>
            <a:endParaRPr lang="en-US">
              <a:solidFill>
                <a:prstClr val="white"/>
              </a:solidFill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8485F-E030-6AF2-33A7-40576E2D550B}"/>
              </a:ext>
            </a:extLst>
          </p:cNvPr>
          <p:cNvSpPr txBox="1"/>
          <p:nvPr/>
        </p:nvSpPr>
        <p:spPr>
          <a:xfrm>
            <a:off x="466077" y="1959057"/>
            <a:ext cx="34650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en-US"/>
              <a:t>Data structures in pandas: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B50E50-82E7-E207-9358-6B5578B5E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53606"/>
              </p:ext>
            </p:extLst>
          </p:nvPr>
        </p:nvGraphicFramePr>
        <p:xfrm>
          <a:off x="5968733" y="2400113"/>
          <a:ext cx="230463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463">
                  <a:extLst>
                    <a:ext uri="{9D8B030D-6E8A-4147-A177-3AD203B41FA5}">
                      <a16:colId xmlns:a16="http://schemas.microsoft.com/office/drawing/2014/main" val="1771355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5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91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4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96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4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5917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F3F5B3-C2E6-FD23-3EC7-68E6CB843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40804"/>
              </p:ext>
            </p:extLst>
          </p:nvPr>
        </p:nvGraphicFramePr>
        <p:xfrm>
          <a:off x="6423259" y="2400113"/>
          <a:ext cx="117716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432">
                  <a:extLst>
                    <a:ext uri="{9D8B030D-6E8A-4147-A177-3AD203B41FA5}">
                      <a16:colId xmlns:a16="http://schemas.microsoft.com/office/drawing/2014/main" val="3459083807"/>
                    </a:ext>
                  </a:extLst>
                </a:gridCol>
                <a:gridCol w="235432">
                  <a:extLst>
                    <a:ext uri="{9D8B030D-6E8A-4147-A177-3AD203B41FA5}">
                      <a16:colId xmlns:a16="http://schemas.microsoft.com/office/drawing/2014/main" val="1135239129"/>
                    </a:ext>
                  </a:extLst>
                </a:gridCol>
                <a:gridCol w="235432">
                  <a:extLst>
                    <a:ext uri="{9D8B030D-6E8A-4147-A177-3AD203B41FA5}">
                      <a16:colId xmlns:a16="http://schemas.microsoft.com/office/drawing/2014/main" val="1478554939"/>
                    </a:ext>
                  </a:extLst>
                </a:gridCol>
                <a:gridCol w="235432">
                  <a:extLst>
                    <a:ext uri="{9D8B030D-6E8A-4147-A177-3AD203B41FA5}">
                      <a16:colId xmlns:a16="http://schemas.microsoft.com/office/drawing/2014/main" val="1232583044"/>
                    </a:ext>
                  </a:extLst>
                </a:gridCol>
                <a:gridCol w="235432">
                  <a:extLst>
                    <a:ext uri="{9D8B030D-6E8A-4147-A177-3AD203B41FA5}">
                      <a16:colId xmlns:a16="http://schemas.microsoft.com/office/drawing/2014/main" val="3151616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68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62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67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334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1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867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5271EA-C572-AFD5-47B8-E31F155FE7F8}"/>
              </a:ext>
            </a:extLst>
          </p:cNvPr>
          <p:cNvSpPr txBox="1"/>
          <p:nvPr/>
        </p:nvSpPr>
        <p:spPr>
          <a:xfrm>
            <a:off x="3033295" y="293971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b="1">
                <a:cs typeface="Segoe UI"/>
              </a:rPr>
              <a:t>Series:</a:t>
            </a:r>
            <a:r>
              <a:rPr lang="en-US" sz="1400">
                <a:cs typeface="Segoe UI"/>
              </a:rPr>
              <a:t> 1D labeled array (like a single column in a table)​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96CB1-1568-C2BC-3201-4225169B4C9A}"/>
              </a:ext>
            </a:extLst>
          </p:cNvPr>
          <p:cNvSpPr txBox="1"/>
          <p:nvPr/>
        </p:nvSpPr>
        <p:spPr>
          <a:xfrm>
            <a:off x="7899400" y="241834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DataFrame:</a:t>
            </a:r>
            <a:r>
              <a:rPr lang="en-US" sz="1400"/>
              <a:t> 2D labeled data structure (like a table)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0B385-F3EA-9605-EF1D-5E2D4E9E4AB6}"/>
              </a:ext>
            </a:extLst>
          </p:cNvPr>
          <p:cNvSpPr txBox="1"/>
          <p:nvPr/>
        </p:nvSpPr>
        <p:spPr>
          <a:xfrm>
            <a:off x="466558" y="3982453"/>
            <a:ext cx="6479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You can create a pandas DataFrame in several ways:​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3C4213-EB00-00D4-8734-FD1BC2B15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71907" y="2492960"/>
            <a:ext cx="604922" cy="3681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F6C244-5A05-900E-FC6E-37F1D2FE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0800000" flipV="1">
            <a:off x="7798803" y="2940801"/>
            <a:ext cx="691817" cy="434976"/>
          </a:xfrm>
          <a:prstGeom prst="rect">
            <a:avLst/>
          </a:prstGeom>
        </p:spPr>
      </p:pic>
      <p:pic>
        <p:nvPicPr>
          <p:cNvPr id="17" name="Picture 1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3658729-0BA6-814F-D691-97EB0DBA1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679" y="4889644"/>
            <a:ext cx="4224421" cy="1449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2E1A4F-68BE-B647-6F0B-A9A663CEEB90}"/>
              </a:ext>
            </a:extLst>
          </p:cNvPr>
          <p:cNvSpPr txBox="1"/>
          <p:nvPr/>
        </p:nvSpPr>
        <p:spPr>
          <a:xfrm>
            <a:off x="586874" y="458403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Segoe UI"/>
              </a:rPr>
              <a:t>From a dictionary:</a:t>
            </a:r>
            <a:endParaRPr lang="en-US" sz="1400">
              <a:cs typeface="Segoe UI"/>
            </a:endParaRPr>
          </a:p>
        </p:txBody>
      </p:sp>
      <p:pic>
        <p:nvPicPr>
          <p:cNvPr id="19" name="Picture 18" descr="A white rectangle with blue text&#10;&#10;Description automatically generated">
            <a:extLst>
              <a:ext uri="{FF2B5EF4-FFF2-40B4-BE49-F238E27FC236}">
                <a16:creationId xmlns:a16="http://schemas.microsoft.com/office/drawing/2014/main" id="{F9E53F98-5994-E5CA-D402-EE7E7E2BCC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3304" y="4889026"/>
            <a:ext cx="3469106" cy="5204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31CF5E-D620-C98D-6352-B7B905FB1563}"/>
              </a:ext>
            </a:extLst>
          </p:cNvPr>
          <p:cNvSpPr txBox="1"/>
          <p:nvPr/>
        </p:nvSpPr>
        <p:spPr>
          <a:xfrm>
            <a:off x="5092031" y="458403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Segoe UI"/>
              </a:rPr>
              <a:t>From a file:</a:t>
            </a:r>
            <a:endParaRPr lang="en-US" sz="1400">
              <a:cs typeface="Segoe U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009822-B7C1-7CE7-2BD5-A205560DE49C}"/>
              </a:ext>
            </a:extLst>
          </p:cNvPr>
          <p:cNvSpPr txBox="1"/>
          <p:nvPr/>
        </p:nvSpPr>
        <p:spPr>
          <a:xfrm>
            <a:off x="5092031" y="6128082"/>
            <a:ext cx="360546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Segoe UI"/>
              </a:rPr>
              <a:t>This is the </a:t>
            </a:r>
            <a:r>
              <a:rPr lang="en-US" sz="1100" b="1">
                <a:cs typeface="Segoe UI"/>
              </a:rPr>
              <a:t>most common </a:t>
            </a:r>
            <a:r>
              <a:rPr lang="en-US" sz="1100">
                <a:cs typeface="Segoe UI"/>
              </a:rPr>
              <a:t>way you will create a pandas DataFrame – raw data is often stored in csv or excel files.</a:t>
            </a:r>
          </a:p>
        </p:txBody>
      </p:sp>
      <p:pic>
        <p:nvPicPr>
          <p:cNvPr id="22" name="Picture 21" descr="A close-up of a white rectangle with blue text&#10;&#10;Description automatically generated">
            <a:extLst>
              <a:ext uri="{FF2B5EF4-FFF2-40B4-BE49-F238E27FC236}">
                <a16:creationId xmlns:a16="http://schemas.microsoft.com/office/drawing/2014/main" id="{4432E1E1-165A-5329-CA0A-4CC3FFE562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0319" y="5492776"/>
            <a:ext cx="3469105" cy="524466"/>
          </a:xfrm>
          <a:prstGeom prst="rect">
            <a:avLst/>
          </a:prstGeom>
        </p:spPr>
      </p:pic>
      <p:pic>
        <p:nvPicPr>
          <p:cNvPr id="24" name="Picture 23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40033615-8B6A-388A-7983-444B280BD1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4778" y="4889646"/>
            <a:ext cx="2927686" cy="13493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DA579A6-A791-7982-CA6A-BDF13BF03E2C}"/>
              </a:ext>
            </a:extLst>
          </p:cNvPr>
          <p:cNvSpPr txBox="1"/>
          <p:nvPr/>
        </p:nvSpPr>
        <p:spPr>
          <a:xfrm>
            <a:off x="8935452" y="458403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Segoe UI"/>
              </a:rPr>
              <a:t>To view your </a:t>
            </a:r>
            <a:r>
              <a:rPr lang="en-US" sz="1400" b="1" dirty="0" err="1">
                <a:cs typeface="Segoe UI"/>
              </a:rPr>
              <a:t>DataFrame</a:t>
            </a:r>
            <a:r>
              <a:rPr lang="en-US" sz="1400" b="1" dirty="0">
                <a:cs typeface="Segoe UI"/>
              </a:rPr>
              <a:t>:</a:t>
            </a:r>
            <a:endParaRPr lang="en-US" sz="1400" dirty="0"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401981-F616-FB9D-FE19-789929697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360000">
            <a:off x="6593405" y="4651121"/>
            <a:ext cx="461629" cy="284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3FEAA6-B500-4682-42B7-7CDC86104338}"/>
              </a:ext>
            </a:extLst>
          </p:cNvPr>
          <p:cNvSpPr txBox="1"/>
          <p:nvPr/>
        </p:nvSpPr>
        <p:spPr>
          <a:xfrm>
            <a:off x="7012906" y="4469145"/>
            <a:ext cx="127977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Segoe UI"/>
              </a:rPr>
              <a:t>Full file path here</a:t>
            </a:r>
          </a:p>
        </p:txBody>
      </p:sp>
      <p:pic>
        <p:nvPicPr>
          <p:cNvPr id="46" name="Audio 45">
            <a:extLst>
              <a:ext uri="{FF2B5EF4-FFF2-40B4-BE49-F238E27FC236}">
                <a16:creationId xmlns:a16="http://schemas.microsoft.com/office/drawing/2014/main" id="{9A3E1F7D-2782-6525-541A-3CBD2264B5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7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560"/>
    </mc:Choice>
    <mc:Fallback>
      <p:transition spd="slow" advTm="87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610417-AD45-EF91-859E-2354D66CDA47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4B4741-A2A2-CAB8-9BE4-E52A5B738829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CC8E32-DC52-F7E6-A713-0A972CF09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9" name="Picture 8" descr="A blue line on an orange background&#10;&#10;Description automatically generated">
            <a:extLst>
              <a:ext uri="{FF2B5EF4-FFF2-40B4-BE49-F238E27FC236}">
                <a16:creationId xmlns:a16="http://schemas.microsoft.com/office/drawing/2014/main" id="{F358F24D-FAFA-3187-CF82-D5306E20B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41A6A8-FB6D-3C47-FCF4-6F921093A465}"/>
              </a:ext>
            </a:extLst>
          </p:cNvPr>
          <p:cNvSpPr txBox="1">
            <a:spLocks/>
          </p:cNvSpPr>
          <p:nvPr/>
        </p:nvSpPr>
        <p:spPr>
          <a:xfrm>
            <a:off x="280681" y="359927"/>
            <a:ext cx="11630637" cy="856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>
                <a:solidFill>
                  <a:prstClr val="white"/>
                </a:solidFill>
                <a:latin typeface="Aptos Display" panose="02110004020202020204"/>
              </a:rPr>
              <a:t>Key Pandas Functions &amp; Methods</a:t>
            </a:r>
            <a:endParaRPr lang="en-US">
              <a:solidFill>
                <a:prstClr val="white"/>
              </a:solidFill>
              <a:ea typeface="+mj-ea"/>
              <a:cs typeface="+mj-cs"/>
            </a:endParaRPr>
          </a:p>
        </p:txBody>
      </p:sp>
      <p:pic>
        <p:nvPicPr>
          <p:cNvPr id="12" name="Picture 11" descr="A screenshot of a medical survey&#10;&#10;Description automatically generated">
            <a:extLst>
              <a:ext uri="{FF2B5EF4-FFF2-40B4-BE49-F238E27FC236}">
                <a16:creationId xmlns:a16="http://schemas.microsoft.com/office/drawing/2014/main" id="{52871D75-361E-A8A9-3E6C-5FD309760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228" y="2206371"/>
            <a:ext cx="2974474" cy="13067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35193B-E47F-557F-93C9-A249FE1E9BCC}"/>
              </a:ext>
            </a:extLst>
          </p:cNvPr>
          <p:cNvSpPr txBox="1"/>
          <p:nvPr/>
        </p:nvSpPr>
        <p:spPr>
          <a:xfrm>
            <a:off x="1117433" y="1684754"/>
            <a:ext cx="29771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Segoe UI"/>
              </a:rPr>
              <a:t>Print only the first few rows of your DataFrame (df):</a:t>
            </a:r>
            <a:endParaRPr lang="en-US" sz="1400">
              <a:cs typeface="Segoe UI"/>
            </a:endParaRPr>
          </a:p>
        </p:txBody>
      </p:sp>
      <p:pic>
        <p:nvPicPr>
          <p:cNvPr id="17" name="Picture 16" descr="A blue and white rectangle with a white background&#10;&#10;Description automatically generated">
            <a:extLst>
              <a:ext uri="{FF2B5EF4-FFF2-40B4-BE49-F238E27FC236}">
                <a16:creationId xmlns:a16="http://schemas.microsoft.com/office/drawing/2014/main" id="{B1956533-6A8C-15A5-7350-95FA4B14C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280" y="4007400"/>
            <a:ext cx="2974474" cy="5997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B10A75-86EE-B0FF-BC88-497CE06AA426}"/>
              </a:ext>
            </a:extLst>
          </p:cNvPr>
          <p:cNvSpPr txBox="1"/>
          <p:nvPr/>
        </p:nvSpPr>
        <p:spPr>
          <a:xfrm>
            <a:off x="1117433" y="3696701"/>
            <a:ext cx="2977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Segoe UI"/>
              </a:rPr>
              <a:t>Select a column:</a:t>
            </a: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4088DE0E-FD2D-A1D6-43D6-5C4B484F0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5590" y="5115182"/>
            <a:ext cx="2974474" cy="14734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BA496B-FCBE-841A-EA16-74F455F1B180}"/>
              </a:ext>
            </a:extLst>
          </p:cNvPr>
          <p:cNvSpPr txBox="1"/>
          <p:nvPr/>
        </p:nvSpPr>
        <p:spPr>
          <a:xfrm>
            <a:off x="1117433" y="4806280"/>
            <a:ext cx="2977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Segoe UI"/>
              </a:rPr>
              <a:t>Print only select columns:</a:t>
            </a:r>
          </a:p>
        </p:txBody>
      </p:sp>
      <p:pic>
        <p:nvPicPr>
          <p:cNvPr id="21" name="Picture 20" descr="A screenshot of a medical test&#10;&#10;Description automatically generated">
            <a:extLst>
              <a:ext uri="{FF2B5EF4-FFF2-40B4-BE49-F238E27FC236}">
                <a16:creationId xmlns:a16="http://schemas.microsoft.com/office/drawing/2014/main" id="{342B3822-27D2-C080-87D8-DA8992A355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3209" y="2205802"/>
            <a:ext cx="2974474" cy="11495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A51FEB-8164-C327-7B13-01C44F6D2DF5}"/>
              </a:ext>
            </a:extLst>
          </p:cNvPr>
          <p:cNvSpPr txBox="1"/>
          <p:nvPr/>
        </p:nvSpPr>
        <p:spPr>
          <a:xfrm>
            <a:off x="4573169" y="1898648"/>
            <a:ext cx="2977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Segoe UI"/>
              </a:rPr>
              <a:t>Filter rows:</a:t>
            </a:r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4A09F19C-2A5F-1B63-F65A-1C100CDB1E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4411" y="3932155"/>
            <a:ext cx="2972847" cy="2650958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10DA6E94-F438-5B01-AA3B-8C433CD0D8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34720" y="2208110"/>
            <a:ext cx="2974474" cy="13422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563C90-60A7-F5E7-E5FC-E03E97CCC8FF}"/>
              </a:ext>
            </a:extLst>
          </p:cNvPr>
          <p:cNvSpPr txBox="1"/>
          <p:nvPr/>
        </p:nvSpPr>
        <p:spPr>
          <a:xfrm>
            <a:off x="8035590" y="1684753"/>
            <a:ext cx="29771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Segoe UI"/>
              </a:rPr>
              <a:t>How many missing values are in each column:</a:t>
            </a:r>
          </a:p>
        </p:txBody>
      </p:sp>
      <p:pic>
        <p:nvPicPr>
          <p:cNvPr id="27" name="Picture 26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EFBB25D-265C-C46F-6538-BC64E6964E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3812" y="4113869"/>
            <a:ext cx="2974474" cy="6094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5D3BCE-9D79-A579-8782-8CEA4D3AE24A}"/>
              </a:ext>
            </a:extLst>
          </p:cNvPr>
          <p:cNvSpPr txBox="1"/>
          <p:nvPr/>
        </p:nvSpPr>
        <p:spPr>
          <a:xfrm>
            <a:off x="8035590" y="3850437"/>
            <a:ext cx="2977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Segoe UI"/>
              </a:rPr>
              <a:t>Drop all rows with missing values:</a:t>
            </a:r>
          </a:p>
        </p:txBody>
      </p:sp>
      <p:pic>
        <p:nvPicPr>
          <p:cNvPr id="3" name="Picture 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C51E373-D5EF-748E-4583-BA01E52BCC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32750" y="5254045"/>
            <a:ext cx="2976563" cy="1326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704D9A-C299-EF6D-C563-A41E4581E03D}"/>
              </a:ext>
            </a:extLst>
          </p:cNvPr>
          <p:cNvSpPr txBox="1"/>
          <p:nvPr/>
        </p:nvSpPr>
        <p:spPr>
          <a:xfrm>
            <a:off x="8035590" y="4945812"/>
            <a:ext cx="2977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Segoe UI"/>
              </a:rPr>
              <a:t>Print data types for each column: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53DE3-B8CB-D65A-B132-20EE1B4AA904}"/>
              </a:ext>
            </a:extLst>
          </p:cNvPr>
          <p:cNvSpPr txBox="1"/>
          <p:nvPr/>
        </p:nvSpPr>
        <p:spPr>
          <a:xfrm>
            <a:off x="4574841" y="3620250"/>
            <a:ext cx="2977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Segoe UI"/>
              </a:rPr>
              <a:t>Descriptive analysis of your </a:t>
            </a:r>
            <a:r>
              <a:rPr lang="en-US" sz="1400" b="1" err="1">
                <a:cs typeface="Segoe UI"/>
              </a:rPr>
              <a:t>df</a:t>
            </a:r>
            <a:r>
              <a:rPr lang="en-US" sz="1400" b="1">
                <a:cs typeface="Segoe UI"/>
              </a:rPr>
              <a:t>:</a:t>
            </a:r>
          </a:p>
        </p:txBody>
      </p:sp>
      <p:pic>
        <p:nvPicPr>
          <p:cNvPr id="38" name="Audio 37">
            <a:extLst>
              <a:ext uri="{FF2B5EF4-FFF2-40B4-BE49-F238E27FC236}">
                <a16:creationId xmlns:a16="http://schemas.microsoft.com/office/drawing/2014/main" id="{3770D362-E8B3-2CA3-18DC-7057239BC1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2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780"/>
    </mc:Choice>
    <mc:Fallback>
      <p:transition spd="slow" advTm="211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ED708D-4AFB-DF37-5A6A-329F2BA31899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C54ADC-0287-B35A-6225-ECDF48F19D4A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AB39D8-212B-39F1-CC5A-9A9B94922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9" name="Picture 8" descr="A blue line on an orange background&#10;&#10;Description automatically generated">
            <a:extLst>
              <a:ext uri="{FF2B5EF4-FFF2-40B4-BE49-F238E27FC236}">
                <a16:creationId xmlns:a16="http://schemas.microsoft.com/office/drawing/2014/main" id="{23A41644-B6B5-0C75-809B-8F4AC347F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7B6D1F-25E3-B863-0C26-5EE3CB0F5B8C}"/>
              </a:ext>
            </a:extLst>
          </p:cNvPr>
          <p:cNvSpPr txBox="1">
            <a:spLocks/>
          </p:cNvSpPr>
          <p:nvPr/>
        </p:nvSpPr>
        <p:spPr>
          <a:xfrm>
            <a:off x="280681" y="359927"/>
            <a:ext cx="11630637" cy="856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>
                <a:solidFill>
                  <a:prstClr val="white"/>
                </a:solidFill>
                <a:latin typeface="Aptos Display" panose="02110004020202020204"/>
              </a:rPr>
              <a:t>Pandas in Machine Learning</a:t>
            </a:r>
            <a:endParaRPr lang="en-US">
              <a:solidFill>
                <a:prstClr val="white"/>
              </a:solidFill>
              <a:ea typeface="+mj-ea"/>
              <a:cs typeface="+mj-cs"/>
            </a:endParaRPr>
          </a:p>
        </p:txBody>
      </p:sp>
      <p:pic>
        <p:nvPicPr>
          <p:cNvPr id="12" name="Picture 1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A1E0089-202C-0373-687E-C9BD705F1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375" y="1797556"/>
            <a:ext cx="3619500" cy="14452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6A1F49-5BE6-B5C5-F4F5-21CB5C8EF98E}"/>
              </a:ext>
            </a:extLst>
          </p:cNvPr>
          <p:cNvSpPr txBox="1"/>
          <p:nvPr/>
        </p:nvSpPr>
        <p:spPr>
          <a:xfrm>
            <a:off x="2887495" y="1795878"/>
            <a:ext cx="11832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b="1">
                <a:cs typeface="Segoe UI"/>
              </a:rPr>
              <a:t>Example DataFrame:</a:t>
            </a:r>
            <a:endParaRPr lang="en-US" sz="1400">
              <a:cs typeface="Segoe UI"/>
            </a:endParaRPr>
          </a:p>
        </p:txBody>
      </p:sp>
      <p:pic>
        <p:nvPicPr>
          <p:cNvPr id="15" name="Picture 14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E50B2C9F-1E39-1FBA-15A9-A6960BD47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125" y="4182735"/>
            <a:ext cx="3619500" cy="2008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904EA7-6D07-C558-C784-B7A4D9380308}"/>
              </a:ext>
            </a:extLst>
          </p:cNvPr>
          <p:cNvSpPr txBox="1"/>
          <p:nvPr/>
        </p:nvSpPr>
        <p:spPr>
          <a:xfrm>
            <a:off x="387183" y="3645316"/>
            <a:ext cx="36200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cs typeface="Segoe UI"/>
              </a:rPr>
              <a:t>Create a new column based on existing columns:</a:t>
            </a:r>
            <a:endParaRPr lang="en-US" sz="1400">
              <a:cs typeface="Segoe UI"/>
            </a:endParaRPr>
          </a:p>
        </p:txBody>
      </p:sp>
      <p:pic>
        <p:nvPicPr>
          <p:cNvPr id="17" name="Picture 16" descr="A screenshot of a medical data&#10;&#10;Description automatically generated">
            <a:extLst>
              <a:ext uri="{FF2B5EF4-FFF2-40B4-BE49-F238E27FC236}">
                <a16:creationId xmlns:a16="http://schemas.microsoft.com/office/drawing/2014/main" id="{13B2E098-67E2-38B1-C872-F10317057B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3700" y="4173537"/>
            <a:ext cx="3625227" cy="24320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D6DCC1-41A5-1B8B-CD52-8F4CBD11B532}"/>
              </a:ext>
            </a:extLst>
          </p:cNvPr>
          <p:cNvSpPr txBox="1"/>
          <p:nvPr/>
        </p:nvSpPr>
        <p:spPr>
          <a:xfrm>
            <a:off x="4244808" y="3645316"/>
            <a:ext cx="34613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cs typeface="Segoe UI"/>
              </a:rPr>
              <a:t>Integer encode a categorical column using a dictionary:</a:t>
            </a:r>
            <a:endParaRPr lang="en-US" sz="1400">
              <a:cs typeface="Segoe UI"/>
            </a:endParaRPr>
          </a:p>
        </p:txBody>
      </p:sp>
      <p:pic>
        <p:nvPicPr>
          <p:cNvPr id="19" name="Picture 18" descr="A screenshot of a medical chart&#10;&#10;Description automatically generated">
            <a:extLst>
              <a:ext uri="{FF2B5EF4-FFF2-40B4-BE49-F238E27FC236}">
                <a16:creationId xmlns:a16="http://schemas.microsoft.com/office/drawing/2014/main" id="{A48639E2-C36E-4E05-CFFC-050CB50231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6250" y="4169943"/>
            <a:ext cx="3619500" cy="17724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E4B712-694A-4FBE-0FD2-E0B6DE319EDC}"/>
              </a:ext>
            </a:extLst>
          </p:cNvPr>
          <p:cNvSpPr txBox="1"/>
          <p:nvPr/>
        </p:nvSpPr>
        <p:spPr>
          <a:xfrm>
            <a:off x="8094494" y="3772316"/>
            <a:ext cx="34613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cs typeface="Segoe UI"/>
              </a:rPr>
              <a:t>Drop rows with missing values:</a:t>
            </a:r>
            <a:endParaRPr lang="en-US"/>
          </a:p>
        </p:txBody>
      </p:sp>
      <p:pic>
        <p:nvPicPr>
          <p:cNvPr id="25" name="Audio 24">
            <a:extLst>
              <a:ext uri="{FF2B5EF4-FFF2-40B4-BE49-F238E27FC236}">
                <a16:creationId xmlns:a16="http://schemas.microsoft.com/office/drawing/2014/main" id="{2BF8B6D9-9BB2-5B7A-461F-508F9D207A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0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060"/>
    </mc:Choice>
    <mc:Fallback>
      <p:transition spd="slow" advTm="156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304BD1-2C64-1E46-1095-EBF2B642D5F3}"/>
              </a:ext>
            </a:extLst>
          </p:cNvPr>
          <p:cNvGrpSpPr/>
          <p:nvPr/>
        </p:nvGrpSpPr>
        <p:grpSpPr>
          <a:xfrm>
            <a:off x="688996" y="1050175"/>
            <a:ext cx="4759200" cy="4759200"/>
            <a:chOff x="688996" y="1050175"/>
            <a:chExt cx="4759200" cy="4759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AB21C2-C324-DDFA-9521-72BE8E26A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996" y="1050175"/>
              <a:ext cx="4759200" cy="4759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931C00-D8A6-857E-0249-B2F07FF01EC5}"/>
                </a:ext>
              </a:extLst>
            </p:cNvPr>
            <p:cNvSpPr/>
            <p:nvPr/>
          </p:nvSpPr>
          <p:spPr>
            <a:xfrm>
              <a:off x="975868" y="4548530"/>
              <a:ext cx="1080000" cy="108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B7562FBD-F6E1-3A3C-4D53-B5887AC7FB9B}"/>
              </a:ext>
            </a:extLst>
          </p:cNvPr>
          <p:cNvSpPr txBox="1">
            <a:spLocks/>
          </p:cNvSpPr>
          <p:nvPr/>
        </p:nvSpPr>
        <p:spPr>
          <a:xfrm>
            <a:off x="1183376" y="2296360"/>
            <a:ext cx="3770440" cy="2265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Challenge Yourself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C6BC6-A779-5ED6-21D4-8003B23A4208}"/>
              </a:ext>
            </a:extLst>
          </p:cNvPr>
          <p:cNvSpPr txBox="1"/>
          <p:nvPr/>
        </p:nvSpPr>
        <p:spPr>
          <a:xfrm>
            <a:off x="6095999" y="809625"/>
            <a:ext cx="5267325" cy="4880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You are given patient data in a dictionary format: </a:t>
            </a:r>
          </a:p>
          <a:p>
            <a:endParaRPr lang="en-US" sz="1050"/>
          </a:p>
          <a:p>
            <a:r>
              <a:rPr lang="en-US" sz="1050">
                <a:ea typeface="+mn-lt"/>
                <a:cs typeface="+mn-lt"/>
              </a:rPr>
              <a:t>data = {</a:t>
            </a:r>
            <a:endParaRPr lang="en-US" sz="1050"/>
          </a:p>
          <a:p>
            <a:r>
              <a:rPr lang="en-US" sz="1050">
                <a:ea typeface="+mn-lt"/>
                <a:cs typeface="+mn-lt"/>
              </a:rPr>
              <a:t>    "Patient ID": [1, 2, 3, 4, 5, 6, 7],</a:t>
            </a:r>
            <a:endParaRPr lang="en-US" sz="1050"/>
          </a:p>
          <a:p>
            <a:r>
              <a:rPr lang="en-US" sz="1050">
                <a:ea typeface="+mn-lt"/>
                <a:cs typeface="+mn-lt"/>
              </a:rPr>
              <a:t>    "Age": [32, 45, 29, 56, 40, 35, 50],</a:t>
            </a:r>
            <a:endParaRPr lang="en-US" sz="1050"/>
          </a:p>
          <a:p>
            <a:r>
              <a:rPr lang="en-US" sz="1050">
                <a:ea typeface="+mn-lt"/>
                <a:cs typeface="+mn-lt"/>
              </a:rPr>
              <a:t>    "Cholesterol (mmol/L)": [5.2, 6.8, None, 7.1, 5.8, 5.9, None],</a:t>
            </a:r>
            <a:endParaRPr lang="en-US" sz="1050"/>
          </a:p>
          <a:p>
            <a:r>
              <a:rPr lang="en-US" sz="1050">
                <a:ea typeface="+mn-lt"/>
                <a:cs typeface="+mn-lt"/>
              </a:rPr>
              <a:t>    "Blood Pressure (mmHg)": [120, 140, 110, 160, 130, 125, 150],</a:t>
            </a:r>
            <a:endParaRPr lang="en-US" sz="1050"/>
          </a:p>
          <a:p>
            <a:r>
              <a:rPr lang="en-US" sz="1050">
                <a:ea typeface="+mn-lt"/>
                <a:cs typeface="+mn-lt"/>
              </a:rPr>
              <a:t>    "Smoker": ["No", "Yes", "No", "Yes", "No", "No", "Yes"],</a:t>
            </a:r>
            <a:endParaRPr lang="en-US" sz="1050"/>
          </a:p>
          <a:p>
            <a:r>
              <a:rPr lang="en-US" sz="1050">
                <a:ea typeface="+mn-lt"/>
                <a:cs typeface="+mn-lt"/>
              </a:rPr>
              <a:t>    "Cardiovascular Risk": ["Low", "High", "Low", "High", "Medium", "Medium", "High"]</a:t>
            </a:r>
            <a:endParaRPr lang="en-US" sz="1050"/>
          </a:p>
          <a:p>
            <a:r>
              <a:rPr lang="en-US" sz="1050">
                <a:ea typeface="+mn-lt"/>
                <a:cs typeface="+mn-lt"/>
              </a:rPr>
              <a:t>}</a:t>
            </a:r>
            <a:endParaRPr lang="en-US" sz="1050"/>
          </a:p>
          <a:p>
            <a:endParaRPr lang="en-US"/>
          </a:p>
          <a:p>
            <a:pPr marL="342900" indent="-342900">
              <a:spcAft>
                <a:spcPts val="800"/>
              </a:spcAft>
              <a:buAutoNum type="alphaLcPeriod"/>
            </a:pPr>
            <a:r>
              <a:rPr lang="en-US"/>
              <a:t>Create a DataFrame from the dictionary </a:t>
            </a:r>
          </a:p>
          <a:p>
            <a:pPr marL="342900" indent="-342900">
              <a:spcAft>
                <a:spcPts val="800"/>
              </a:spcAft>
              <a:buAutoNum type="alphaLcPeriod"/>
            </a:pPr>
            <a:r>
              <a:rPr lang="en-US"/>
              <a:t>Drop all rows with missing values in them </a:t>
            </a:r>
          </a:p>
          <a:p>
            <a:pPr marL="342900" indent="-342900">
              <a:spcAft>
                <a:spcPts val="800"/>
              </a:spcAft>
              <a:buAutoNum type="alphaLcPeriod"/>
            </a:pPr>
            <a:r>
              <a:rPr lang="en-US"/>
              <a:t>Create a "Health Risk Score" column using the function: </a:t>
            </a:r>
            <a:br>
              <a:rPr lang="en-US"/>
            </a:br>
            <a:r>
              <a:rPr lang="en-US" sz="1400"/>
              <a:t>0.4 x Cholesterol (mmol/L) + 0.6 x Blood Pressure (mmHg)</a:t>
            </a:r>
          </a:p>
          <a:p>
            <a:pPr marL="342900" indent="-342900">
              <a:spcAft>
                <a:spcPts val="800"/>
              </a:spcAft>
              <a:buAutoNum type="alphaLcPeriod"/>
            </a:pPr>
            <a:r>
              <a:rPr lang="en-US"/>
              <a:t>Conver the smoker column to binary:</a:t>
            </a:r>
            <a:br>
              <a:rPr lang="en-US"/>
            </a:br>
            <a:r>
              <a:rPr lang="en-US" sz="1400"/>
              <a:t>(Yes=1, No=0)</a:t>
            </a:r>
          </a:p>
          <a:p>
            <a:pPr algn="ctr"/>
            <a:endParaRPr lang="en-US"/>
          </a:p>
          <a:p>
            <a:endParaRPr lang="en-US"/>
          </a:p>
        </p:txBody>
      </p:sp>
      <p:pic>
        <p:nvPicPr>
          <p:cNvPr id="9" name="Audio 8">
            <a:extLst>
              <a:ext uri="{FF2B5EF4-FFF2-40B4-BE49-F238E27FC236}">
                <a16:creationId xmlns:a16="http://schemas.microsoft.com/office/drawing/2014/main" id="{2097350D-CDA4-37B2-80CA-6DDA2A106E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60"/>
    </mc:Choice>
    <mc:Fallback>
      <p:transition spd="slow" advTm="21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32E4F303-3E77-863D-6D38-0138BE321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93" y="1050175"/>
            <a:ext cx="4965088" cy="442912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305E6B2-0D0D-2A84-83DE-ECC1FE6630F5}"/>
              </a:ext>
            </a:extLst>
          </p:cNvPr>
          <p:cNvGrpSpPr/>
          <p:nvPr/>
        </p:nvGrpSpPr>
        <p:grpSpPr>
          <a:xfrm>
            <a:off x="688996" y="1050175"/>
            <a:ext cx="4759200" cy="4759200"/>
            <a:chOff x="688996" y="1050175"/>
            <a:chExt cx="4759200" cy="4759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FCBAA90-93BE-A353-223F-1B414F5747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996" y="1050175"/>
              <a:ext cx="4759200" cy="4759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8B0B6F-FBD7-46DB-B187-98A03CE69CB0}"/>
                </a:ext>
              </a:extLst>
            </p:cNvPr>
            <p:cNvSpPr/>
            <p:nvPr/>
          </p:nvSpPr>
          <p:spPr>
            <a:xfrm>
              <a:off x="975868" y="4548530"/>
              <a:ext cx="1080000" cy="108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5" name="Graphic 6" descr="CheckList outline">
            <a:extLst>
              <a:ext uri="{FF2B5EF4-FFF2-40B4-BE49-F238E27FC236}">
                <a16:creationId xmlns:a16="http://schemas.microsoft.com/office/drawing/2014/main" id="{160F80EE-14A0-78EA-FC74-CC0FCF94E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8596" y="1988997"/>
            <a:ext cx="2880000" cy="28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24A2FC-1BA4-544D-9C62-09AA1481CC4E}"/>
              </a:ext>
            </a:extLst>
          </p:cNvPr>
          <p:cNvSpPr txBox="1"/>
          <p:nvPr/>
        </p:nvSpPr>
        <p:spPr>
          <a:xfrm>
            <a:off x="6318250" y="2286000"/>
            <a:ext cx="3778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/>
              <a:t>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6F8ED-E527-40C1-35DC-4A4F22908849}"/>
              </a:ext>
            </a:extLst>
          </p:cNvPr>
          <p:cNvSpPr txBox="1"/>
          <p:nvPr/>
        </p:nvSpPr>
        <p:spPr>
          <a:xfrm>
            <a:off x="6318249" y="2524125"/>
            <a:ext cx="3778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/>
              <a:t>b.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C2C1-A91B-CEFB-EA95-401176AB82AA}"/>
              </a:ext>
            </a:extLst>
          </p:cNvPr>
          <p:cNvSpPr txBox="1"/>
          <p:nvPr/>
        </p:nvSpPr>
        <p:spPr>
          <a:xfrm>
            <a:off x="6318249" y="2778125"/>
            <a:ext cx="3778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/>
              <a:t>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92456-6A7E-73EB-B6ED-4C4252E31F5E}"/>
              </a:ext>
            </a:extLst>
          </p:cNvPr>
          <p:cNvSpPr txBox="1"/>
          <p:nvPr/>
        </p:nvSpPr>
        <p:spPr>
          <a:xfrm>
            <a:off x="6318249" y="3008312"/>
            <a:ext cx="3778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/>
              <a:t>d.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624F28-0E1D-B0F3-95A2-06FE45B61A21}"/>
              </a:ext>
            </a:extLst>
          </p:cNvPr>
          <p:cNvCxnSpPr/>
          <p:nvPr/>
        </p:nvCxnSpPr>
        <p:spPr>
          <a:xfrm>
            <a:off x="6596062" y="2428874"/>
            <a:ext cx="373062" cy="3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5960F7-9801-1E15-8D0D-7CA48D60358E}"/>
              </a:ext>
            </a:extLst>
          </p:cNvPr>
          <p:cNvCxnSpPr>
            <a:cxnSpLocks/>
          </p:cNvCxnSpPr>
          <p:nvPr/>
        </p:nvCxnSpPr>
        <p:spPr>
          <a:xfrm>
            <a:off x="6580187" y="2698748"/>
            <a:ext cx="373062" cy="3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A50CD7-4595-BC58-976C-5305B462D815}"/>
              </a:ext>
            </a:extLst>
          </p:cNvPr>
          <p:cNvCxnSpPr>
            <a:cxnSpLocks/>
          </p:cNvCxnSpPr>
          <p:nvPr/>
        </p:nvCxnSpPr>
        <p:spPr>
          <a:xfrm>
            <a:off x="6596062" y="2928936"/>
            <a:ext cx="373062" cy="3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A2E5B-98AA-6876-A8CF-0A53E4962BEC}"/>
              </a:ext>
            </a:extLst>
          </p:cNvPr>
          <p:cNvCxnSpPr>
            <a:cxnSpLocks/>
          </p:cNvCxnSpPr>
          <p:nvPr/>
        </p:nvCxnSpPr>
        <p:spPr>
          <a:xfrm>
            <a:off x="6596062" y="3159123"/>
            <a:ext cx="373062" cy="3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Audio 24">
            <a:extLst>
              <a:ext uri="{FF2B5EF4-FFF2-40B4-BE49-F238E27FC236}">
                <a16:creationId xmlns:a16="http://schemas.microsoft.com/office/drawing/2014/main" id="{9A4DE2D7-FA43-C23B-F7BA-C2E72C14AB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5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820"/>
    </mc:Choice>
    <mc:Fallback>
      <p:transition spd="slow" advTm="458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489</Words>
  <Application>Microsoft Macintosh PowerPoint</Application>
  <PresentationFormat>Widescreen</PresentationFormat>
  <Paragraphs>58</Paragraphs>
  <Slides>8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Segoe UI</vt:lpstr>
      <vt:lpstr>office theme</vt:lpstr>
      <vt:lpstr>Pandas DataFrames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Fogel, Antigone</cp:lastModifiedBy>
  <cp:revision>1</cp:revision>
  <dcterms:created xsi:type="dcterms:W3CDTF">2024-12-03T09:37:56Z</dcterms:created>
  <dcterms:modified xsi:type="dcterms:W3CDTF">2024-12-23T14:39:41Z</dcterms:modified>
</cp:coreProperties>
</file>