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74" r:id="rId3"/>
    <p:sldId id="275" r:id="rId4"/>
    <p:sldId id="286" r:id="rId5"/>
    <p:sldId id="287" r:id="rId6"/>
    <p:sldId id="288" r:id="rId7"/>
    <p:sldId id="291" r:id="rId8"/>
    <p:sldId id="290" r:id="rId9"/>
    <p:sldId id="284" r:id="rId10"/>
    <p:sldId id="285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7B865-8300-D14F-8E56-F489CE5E5E7F}" v="17" dt="2024-12-12T15:55:3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3"/>
    <p:restoredTop sz="81181"/>
  </p:normalViewPr>
  <p:slideViewPr>
    <p:cSldViewPr snapToGrid="0">
      <p:cViewPr>
        <p:scale>
          <a:sx n="105" d="100"/>
          <a:sy n="105" d="100"/>
        </p:scale>
        <p:origin x="160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ggart, Iona E I" userId="cb2d3308-4581-4da9-99a8-b29acf808b48" providerId="ADAL" clId="{6D37B865-8300-D14F-8E56-F489CE5E5E7F}"/>
    <pc:docChg chg="undo custSel modSld">
      <pc:chgData name="Biggart, Iona E I" userId="cb2d3308-4581-4da9-99a8-b29acf808b48" providerId="ADAL" clId="{6D37B865-8300-D14F-8E56-F489CE5E5E7F}" dt="2024-12-12T15:55:42.475" v="147" actId="14100"/>
      <pc:docMkLst>
        <pc:docMk/>
      </pc:docMkLst>
      <pc:sldChg chg="addSp delSp modSp mod">
        <pc:chgData name="Biggart, Iona E I" userId="cb2d3308-4581-4da9-99a8-b29acf808b48" providerId="ADAL" clId="{6D37B865-8300-D14F-8E56-F489CE5E5E7F}" dt="2024-12-12T12:23:28.580" v="43" actId="1035"/>
        <pc:sldMkLst>
          <pc:docMk/>
          <pc:sldMk cId="2075770940" sldId="275"/>
        </pc:sldMkLst>
        <pc:picChg chg="add mod">
          <ac:chgData name="Biggart, Iona E I" userId="cb2d3308-4581-4da9-99a8-b29acf808b48" providerId="ADAL" clId="{6D37B865-8300-D14F-8E56-F489CE5E5E7F}" dt="2024-12-12T12:22:50.692" v="36" actId="14100"/>
          <ac:picMkLst>
            <pc:docMk/>
            <pc:sldMk cId="2075770940" sldId="275"/>
            <ac:picMk id="4" creationId="{7A4383ED-8BE8-9B3E-CAA1-4C1E1B63068F}"/>
          </ac:picMkLst>
        </pc:picChg>
        <pc:picChg chg="add mod">
          <ac:chgData name="Biggart, Iona E I" userId="cb2d3308-4581-4da9-99a8-b29acf808b48" providerId="ADAL" clId="{6D37B865-8300-D14F-8E56-F489CE5E5E7F}" dt="2024-12-12T12:23:28.580" v="43" actId="1035"/>
          <ac:picMkLst>
            <pc:docMk/>
            <pc:sldMk cId="2075770940" sldId="275"/>
            <ac:picMk id="5" creationId="{37C62DFD-5417-A1B6-1E63-3F456E4B2AF0}"/>
          </ac:picMkLst>
        </pc:picChg>
        <pc:picChg chg="del">
          <ac:chgData name="Biggart, Iona E I" userId="cb2d3308-4581-4da9-99a8-b29acf808b48" providerId="ADAL" clId="{6D37B865-8300-D14F-8E56-F489CE5E5E7F}" dt="2024-12-12T12:22:42.848" v="30" actId="478"/>
          <ac:picMkLst>
            <pc:docMk/>
            <pc:sldMk cId="2075770940" sldId="275"/>
            <ac:picMk id="8" creationId="{72BDC32E-1A19-0EA5-915A-568F4ECCD961}"/>
          </ac:picMkLst>
        </pc:picChg>
        <pc:picChg chg="del">
          <ac:chgData name="Biggart, Iona E I" userId="cb2d3308-4581-4da9-99a8-b29acf808b48" providerId="ADAL" clId="{6D37B865-8300-D14F-8E56-F489CE5E5E7F}" dt="2024-12-12T12:23:09.254" v="37" actId="478"/>
          <ac:picMkLst>
            <pc:docMk/>
            <pc:sldMk cId="2075770940" sldId="275"/>
            <ac:picMk id="9" creationId="{8FBE854A-8155-F7A9-5AE7-70473F48CDC9}"/>
          </ac:picMkLst>
        </pc:picChg>
      </pc:sldChg>
      <pc:sldChg chg="addSp delSp modSp mod">
        <pc:chgData name="Biggart, Iona E I" userId="cb2d3308-4581-4da9-99a8-b29acf808b48" providerId="ADAL" clId="{6D37B865-8300-D14F-8E56-F489CE5E5E7F}" dt="2024-12-12T15:48:32.316" v="139" actId="1076"/>
        <pc:sldMkLst>
          <pc:docMk/>
          <pc:sldMk cId="3876046181" sldId="285"/>
        </pc:sldMkLst>
        <pc:picChg chg="del">
          <ac:chgData name="Biggart, Iona E I" userId="cb2d3308-4581-4da9-99a8-b29acf808b48" providerId="ADAL" clId="{6D37B865-8300-D14F-8E56-F489CE5E5E7F}" dt="2024-12-12T15:48:25.671" v="135" actId="478"/>
          <ac:picMkLst>
            <pc:docMk/>
            <pc:sldMk cId="3876046181" sldId="285"/>
            <ac:picMk id="2" creationId="{8C6A04BD-E766-B083-64D9-F854F44E4FAD}"/>
          </ac:picMkLst>
        </pc:picChg>
        <pc:picChg chg="add mod">
          <ac:chgData name="Biggart, Iona E I" userId="cb2d3308-4581-4da9-99a8-b29acf808b48" providerId="ADAL" clId="{6D37B865-8300-D14F-8E56-F489CE5E5E7F}" dt="2024-12-12T15:48:32.316" v="139" actId="1076"/>
          <ac:picMkLst>
            <pc:docMk/>
            <pc:sldMk cId="3876046181" sldId="285"/>
            <ac:picMk id="3" creationId="{AD93F700-579F-0692-D2D6-4A70ED250A92}"/>
          </ac:picMkLst>
        </pc:picChg>
        <pc:picChg chg="del">
          <ac:chgData name="Biggart, Iona E I" userId="cb2d3308-4581-4da9-99a8-b29acf808b48" providerId="ADAL" clId="{6D37B865-8300-D14F-8E56-F489CE5E5E7F}" dt="2024-12-12T15:48:24.910" v="134" actId="478"/>
          <ac:picMkLst>
            <pc:docMk/>
            <pc:sldMk cId="3876046181" sldId="285"/>
            <ac:picMk id="6" creationId="{06271A50-40DA-227E-9F3B-9B706D3B1C16}"/>
          </ac:picMkLst>
        </pc:picChg>
      </pc:sldChg>
      <pc:sldChg chg="addSp delSp modSp mod">
        <pc:chgData name="Biggart, Iona E I" userId="cb2d3308-4581-4da9-99a8-b29acf808b48" providerId="ADAL" clId="{6D37B865-8300-D14F-8E56-F489CE5E5E7F}" dt="2024-12-12T12:22:34.410" v="29" actId="14100"/>
        <pc:sldMkLst>
          <pc:docMk/>
          <pc:sldMk cId="999743874" sldId="286"/>
        </pc:sldMkLst>
        <pc:spChg chg="add del mod">
          <ac:chgData name="Biggart, Iona E I" userId="cb2d3308-4581-4da9-99a8-b29acf808b48" providerId="ADAL" clId="{6D37B865-8300-D14F-8E56-F489CE5E5E7F}" dt="2024-12-12T12:22:14.097" v="17"/>
          <ac:spMkLst>
            <pc:docMk/>
            <pc:sldMk cId="999743874" sldId="286"/>
            <ac:spMk id="8" creationId="{614C57EF-4A30-73EC-73E3-6C371D5A048D}"/>
          </ac:spMkLst>
        </pc:spChg>
        <pc:picChg chg="add mod">
          <ac:chgData name="Biggart, Iona E I" userId="cb2d3308-4581-4da9-99a8-b29acf808b48" providerId="ADAL" clId="{6D37B865-8300-D14F-8E56-F489CE5E5E7F}" dt="2024-12-12T12:21:33.308" v="11" actId="1036"/>
          <ac:picMkLst>
            <pc:docMk/>
            <pc:sldMk cId="999743874" sldId="286"/>
            <ac:picMk id="4" creationId="{9FC4003D-E9AA-8234-9988-5C886679040F}"/>
          </ac:picMkLst>
        </pc:picChg>
        <pc:picChg chg="del">
          <ac:chgData name="Biggart, Iona E I" userId="cb2d3308-4581-4da9-99a8-b29acf808b48" providerId="ADAL" clId="{6D37B865-8300-D14F-8E56-F489CE5E5E7F}" dt="2024-12-12T12:21:59.027" v="13" actId="478"/>
          <ac:picMkLst>
            <pc:docMk/>
            <pc:sldMk cId="999743874" sldId="286"/>
            <ac:picMk id="7" creationId="{2F3AE279-765C-144C-82E2-1A050D985BC3}"/>
          </ac:picMkLst>
        </pc:picChg>
        <pc:picChg chg="del">
          <ac:chgData name="Biggart, Iona E I" userId="cb2d3308-4581-4da9-99a8-b29acf808b48" providerId="ADAL" clId="{6D37B865-8300-D14F-8E56-F489CE5E5E7F}" dt="2024-12-12T12:21:13.349" v="0" actId="478"/>
          <ac:picMkLst>
            <pc:docMk/>
            <pc:sldMk cId="999743874" sldId="286"/>
            <ac:picMk id="10" creationId="{CC0A73DC-15C2-ED07-5CEB-26BE514162C6}"/>
          </ac:picMkLst>
        </pc:picChg>
        <pc:picChg chg="add mod modCrop">
          <ac:chgData name="Biggart, Iona E I" userId="cb2d3308-4581-4da9-99a8-b29acf808b48" providerId="ADAL" clId="{6D37B865-8300-D14F-8E56-F489CE5E5E7F}" dt="2024-12-12T12:22:34.410" v="29" actId="14100"/>
          <ac:picMkLst>
            <pc:docMk/>
            <pc:sldMk cId="999743874" sldId="286"/>
            <ac:picMk id="14" creationId="{591482D3-725D-1157-7306-924EF4265484}"/>
          </ac:picMkLst>
        </pc:picChg>
      </pc:sldChg>
      <pc:sldChg chg="addSp delSp modSp mod">
        <pc:chgData name="Biggart, Iona E I" userId="cb2d3308-4581-4da9-99a8-b29acf808b48" providerId="ADAL" clId="{6D37B865-8300-D14F-8E56-F489CE5E5E7F}" dt="2024-12-12T12:27:10.369" v="78" actId="14100"/>
        <pc:sldMkLst>
          <pc:docMk/>
          <pc:sldMk cId="1864500011" sldId="288"/>
        </pc:sldMkLst>
        <pc:spChg chg="mod">
          <ac:chgData name="Biggart, Iona E I" userId="cb2d3308-4581-4da9-99a8-b29acf808b48" providerId="ADAL" clId="{6D37B865-8300-D14F-8E56-F489CE5E5E7F}" dt="2024-12-12T12:25:19.603" v="57" actId="207"/>
          <ac:spMkLst>
            <pc:docMk/>
            <pc:sldMk cId="1864500011" sldId="288"/>
            <ac:spMk id="9" creationId="{4E841D70-E8DF-A68A-96C5-1655EDA655DF}"/>
          </ac:spMkLst>
        </pc:spChg>
        <pc:spChg chg="mod">
          <ac:chgData name="Biggart, Iona E I" userId="cb2d3308-4581-4da9-99a8-b29acf808b48" providerId="ADAL" clId="{6D37B865-8300-D14F-8E56-F489CE5E5E7F}" dt="2024-12-12T12:25:44.861" v="65" actId="208"/>
          <ac:spMkLst>
            <pc:docMk/>
            <pc:sldMk cId="1864500011" sldId="288"/>
            <ac:spMk id="10" creationId="{ECE37DAB-7036-A3B3-8E05-F20EB6CDF208}"/>
          </ac:spMkLst>
        </pc:spChg>
        <pc:grpChg chg="add del mod">
          <ac:chgData name="Biggart, Iona E I" userId="cb2d3308-4581-4da9-99a8-b29acf808b48" providerId="ADAL" clId="{6D37B865-8300-D14F-8E56-F489CE5E5E7F}" dt="2024-12-12T12:26:10.337" v="72" actId="1076"/>
          <ac:grpSpMkLst>
            <pc:docMk/>
            <pc:sldMk cId="1864500011" sldId="288"/>
            <ac:grpSpMk id="4" creationId="{C4780463-08A9-DE71-5B36-50F464789171}"/>
          </ac:grpSpMkLst>
        </pc:grpChg>
        <pc:grpChg chg="del">
          <ac:chgData name="Biggart, Iona E I" userId="cb2d3308-4581-4da9-99a8-b29acf808b48" providerId="ADAL" clId="{6D37B865-8300-D14F-8E56-F489CE5E5E7F}" dt="2024-12-12T12:26:56.231" v="73" actId="478"/>
          <ac:grpSpMkLst>
            <pc:docMk/>
            <pc:sldMk cId="1864500011" sldId="288"/>
            <ac:grpSpMk id="11" creationId="{62A752BB-06F4-780F-6BA1-A7D9399B1B61}"/>
          </ac:grpSpMkLst>
        </pc:grpChg>
        <pc:picChg chg="del">
          <ac:chgData name="Biggart, Iona E I" userId="cb2d3308-4581-4da9-99a8-b29acf808b48" providerId="ADAL" clId="{6D37B865-8300-D14F-8E56-F489CE5E5E7F}" dt="2024-12-12T12:24:47.408" v="44" actId="478"/>
          <ac:picMkLst>
            <pc:docMk/>
            <pc:sldMk cId="1864500011" sldId="288"/>
            <ac:picMk id="5" creationId="{965C8BF9-816C-AED2-1B83-7C5D086629A8}"/>
          </ac:picMkLst>
        </pc:picChg>
        <pc:picChg chg="add mod">
          <ac:chgData name="Biggart, Iona E I" userId="cb2d3308-4581-4da9-99a8-b29acf808b48" providerId="ADAL" clId="{6D37B865-8300-D14F-8E56-F489CE5E5E7F}" dt="2024-12-12T12:26:05.685" v="71" actId="14100"/>
          <ac:picMkLst>
            <pc:docMk/>
            <pc:sldMk cId="1864500011" sldId="288"/>
            <ac:picMk id="7" creationId="{0A6EF245-C317-6D8E-16E2-2F20B7E94A8B}"/>
          </ac:picMkLst>
        </pc:picChg>
        <pc:picChg chg="add mod">
          <ac:chgData name="Biggart, Iona E I" userId="cb2d3308-4581-4da9-99a8-b29acf808b48" providerId="ADAL" clId="{6D37B865-8300-D14F-8E56-F489CE5E5E7F}" dt="2024-12-12T12:27:10.369" v="78" actId="14100"/>
          <ac:picMkLst>
            <pc:docMk/>
            <pc:sldMk cId="1864500011" sldId="288"/>
            <ac:picMk id="8" creationId="{0F122453-38F0-FC72-C347-76DC3438399D}"/>
          </ac:picMkLst>
        </pc:picChg>
        <pc:picChg chg="topLvl">
          <ac:chgData name="Biggart, Iona E I" userId="cb2d3308-4581-4da9-99a8-b29acf808b48" providerId="ADAL" clId="{6D37B865-8300-D14F-8E56-F489CE5E5E7F}" dt="2024-12-12T12:26:56.231" v="73" actId="478"/>
          <ac:picMkLst>
            <pc:docMk/>
            <pc:sldMk cId="1864500011" sldId="288"/>
            <ac:picMk id="12" creationId="{0F3CF867-E5D8-8E53-4FD9-3FF501BB0BBC}"/>
          </ac:picMkLst>
        </pc:picChg>
        <pc:picChg chg="del topLvl">
          <ac:chgData name="Biggart, Iona E I" userId="cb2d3308-4581-4da9-99a8-b29acf808b48" providerId="ADAL" clId="{6D37B865-8300-D14F-8E56-F489CE5E5E7F}" dt="2024-12-12T12:26:56.231" v="73" actId="478"/>
          <ac:picMkLst>
            <pc:docMk/>
            <pc:sldMk cId="1864500011" sldId="288"/>
            <ac:picMk id="13" creationId="{8A5BCD7F-D1D3-FF18-D5B4-DD991836E4D4}"/>
          </ac:picMkLst>
        </pc:picChg>
      </pc:sldChg>
      <pc:sldChg chg="addSp delSp modSp mod">
        <pc:chgData name="Biggart, Iona E I" userId="cb2d3308-4581-4da9-99a8-b29acf808b48" providerId="ADAL" clId="{6D37B865-8300-D14F-8E56-F489CE5E5E7F}" dt="2024-12-12T15:45:01.725" v="133" actId="14100"/>
        <pc:sldMkLst>
          <pc:docMk/>
          <pc:sldMk cId="1006226774" sldId="291"/>
        </pc:sldMkLst>
        <pc:spChg chg="mod">
          <ac:chgData name="Biggart, Iona E I" userId="cb2d3308-4581-4da9-99a8-b29acf808b48" providerId="ADAL" clId="{6D37B865-8300-D14F-8E56-F489CE5E5E7F}" dt="2024-12-12T15:26:16.175" v="113" actId="1037"/>
          <ac:spMkLst>
            <pc:docMk/>
            <pc:sldMk cId="1006226774" sldId="291"/>
            <ac:spMk id="35" creationId="{04DC340E-70D7-B001-AF27-85D8C2BDB7C5}"/>
          </ac:spMkLst>
        </pc:spChg>
        <pc:spChg chg="mod">
          <ac:chgData name="Biggart, Iona E I" userId="cb2d3308-4581-4da9-99a8-b29acf808b48" providerId="ADAL" clId="{6D37B865-8300-D14F-8E56-F489CE5E5E7F}" dt="2024-12-12T15:26:16.175" v="113" actId="1037"/>
          <ac:spMkLst>
            <pc:docMk/>
            <pc:sldMk cId="1006226774" sldId="291"/>
            <ac:spMk id="36" creationId="{FD8110C3-65EA-74BB-3D3D-E5D02A8760A1}"/>
          </ac:spMkLst>
        </pc:spChg>
        <pc:grpChg chg="del">
          <ac:chgData name="Biggart, Iona E I" userId="cb2d3308-4581-4da9-99a8-b29acf808b48" providerId="ADAL" clId="{6D37B865-8300-D14F-8E56-F489CE5E5E7F}" dt="2024-12-12T15:25:46.835" v="79" actId="478"/>
          <ac:grpSpMkLst>
            <pc:docMk/>
            <pc:sldMk cId="1006226774" sldId="291"/>
            <ac:grpSpMk id="31" creationId="{93577072-78E2-6073-EFD0-F633E4E515C4}"/>
          </ac:grpSpMkLst>
        </pc:grpChg>
        <pc:picChg chg="add mod">
          <ac:chgData name="Biggart, Iona E I" userId="cb2d3308-4581-4da9-99a8-b29acf808b48" providerId="ADAL" clId="{6D37B865-8300-D14F-8E56-F489CE5E5E7F}" dt="2024-12-12T15:26:02.357" v="84" actId="1076"/>
          <ac:picMkLst>
            <pc:docMk/>
            <pc:sldMk cId="1006226774" sldId="291"/>
            <ac:picMk id="4" creationId="{E36F7AD7-CE2B-7C42-690E-CDF1185A401E}"/>
          </ac:picMkLst>
        </pc:picChg>
        <pc:picChg chg="add mod">
          <ac:chgData name="Biggart, Iona E I" userId="cb2d3308-4581-4da9-99a8-b29acf808b48" providerId="ADAL" clId="{6D37B865-8300-D14F-8E56-F489CE5E5E7F}" dt="2024-12-12T15:26:59.099" v="121" actId="167"/>
          <ac:picMkLst>
            <pc:docMk/>
            <pc:sldMk cId="1006226774" sldId="291"/>
            <ac:picMk id="7" creationId="{E54F4721-BFE1-DF86-7304-1ED1C123B3E1}"/>
          </ac:picMkLst>
        </pc:picChg>
        <pc:picChg chg="add mod">
          <ac:chgData name="Biggart, Iona E I" userId="cb2d3308-4581-4da9-99a8-b29acf808b48" providerId="ADAL" clId="{6D37B865-8300-D14F-8E56-F489CE5E5E7F}" dt="2024-12-12T15:45:01.725" v="133" actId="14100"/>
          <ac:picMkLst>
            <pc:docMk/>
            <pc:sldMk cId="1006226774" sldId="291"/>
            <ac:picMk id="9" creationId="{E2701CF2-E5FE-69C1-620E-EA347E9F8726}"/>
          </ac:picMkLst>
        </pc:picChg>
        <pc:picChg chg="del topLvl">
          <ac:chgData name="Biggart, Iona E I" userId="cb2d3308-4581-4da9-99a8-b29acf808b48" providerId="ADAL" clId="{6D37B865-8300-D14F-8E56-F489CE5E5E7F}" dt="2024-12-12T15:25:46.835" v="79" actId="478"/>
          <ac:picMkLst>
            <pc:docMk/>
            <pc:sldMk cId="1006226774" sldId="291"/>
            <ac:picMk id="32" creationId="{AF90F14C-3427-F17E-DF3D-88A31440B7BE}"/>
          </ac:picMkLst>
        </pc:picChg>
        <pc:picChg chg="topLvl">
          <ac:chgData name="Biggart, Iona E I" userId="cb2d3308-4581-4da9-99a8-b29acf808b48" providerId="ADAL" clId="{6D37B865-8300-D14F-8E56-F489CE5E5E7F}" dt="2024-12-12T15:25:46.835" v="79" actId="478"/>
          <ac:picMkLst>
            <pc:docMk/>
            <pc:sldMk cId="1006226774" sldId="291"/>
            <ac:picMk id="33" creationId="{601010B4-13C7-941D-C9E1-1E47F697D685}"/>
          </ac:picMkLst>
        </pc:picChg>
        <pc:picChg chg="del">
          <ac:chgData name="Biggart, Iona E I" userId="cb2d3308-4581-4da9-99a8-b29acf808b48" providerId="ADAL" clId="{6D37B865-8300-D14F-8E56-F489CE5E5E7F}" dt="2024-12-12T15:26:43.480" v="115" actId="478"/>
          <ac:picMkLst>
            <pc:docMk/>
            <pc:sldMk cId="1006226774" sldId="291"/>
            <ac:picMk id="41" creationId="{8A54E6C0-63F0-8D67-C388-7C471D3EEB5E}"/>
          </ac:picMkLst>
        </pc:picChg>
        <pc:picChg chg="del">
          <ac:chgData name="Biggart, Iona E I" userId="cb2d3308-4581-4da9-99a8-b29acf808b48" providerId="ADAL" clId="{6D37B865-8300-D14F-8E56-F489CE5E5E7F}" dt="2024-12-12T15:27:38.119" v="122" actId="478"/>
          <ac:picMkLst>
            <pc:docMk/>
            <pc:sldMk cId="1006226774" sldId="291"/>
            <ac:picMk id="42" creationId="{64881A82-AECF-87BA-C13E-FAB332AFD078}"/>
          </ac:picMkLst>
        </pc:picChg>
        <pc:cxnChg chg="mod">
          <ac:chgData name="Biggart, Iona E I" userId="cb2d3308-4581-4da9-99a8-b29acf808b48" providerId="ADAL" clId="{6D37B865-8300-D14F-8E56-F489CE5E5E7F}" dt="2024-12-12T15:26:22.487" v="114" actId="14100"/>
          <ac:cxnSpMkLst>
            <pc:docMk/>
            <pc:sldMk cId="1006226774" sldId="291"/>
            <ac:cxnSpMk id="38" creationId="{7D3492F9-9089-CDF5-7B7D-B2788DC95AF2}"/>
          </ac:cxnSpMkLst>
        </pc:cxnChg>
        <pc:cxnChg chg="mod">
          <ac:chgData name="Biggart, Iona E I" userId="cb2d3308-4581-4da9-99a8-b29acf808b48" providerId="ADAL" clId="{6D37B865-8300-D14F-8E56-F489CE5E5E7F}" dt="2024-12-12T15:26:55.957" v="120" actId="14100"/>
          <ac:cxnSpMkLst>
            <pc:docMk/>
            <pc:sldMk cId="1006226774" sldId="291"/>
            <ac:cxnSpMk id="49" creationId="{04961CA7-4583-B161-26ED-AC76F76FD7F9}"/>
          </ac:cxnSpMkLst>
        </pc:cxnChg>
      </pc:sldChg>
      <pc:sldChg chg="addSp delSp modSp mod">
        <pc:chgData name="Biggart, Iona E I" userId="cb2d3308-4581-4da9-99a8-b29acf808b48" providerId="ADAL" clId="{6D37B865-8300-D14F-8E56-F489CE5E5E7F}" dt="2024-12-12T15:55:42.475" v="147" actId="14100"/>
        <pc:sldMkLst>
          <pc:docMk/>
          <pc:sldMk cId="3307087072" sldId="293"/>
        </pc:sldMkLst>
        <pc:picChg chg="add mod">
          <ac:chgData name="Biggart, Iona E I" userId="cb2d3308-4581-4da9-99a8-b29acf808b48" providerId="ADAL" clId="{6D37B865-8300-D14F-8E56-F489CE5E5E7F}" dt="2024-12-12T15:55:42.475" v="147" actId="14100"/>
          <ac:picMkLst>
            <pc:docMk/>
            <pc:sldMk cId="3307087072" sldId="293"/>
            <ac:picMk id="2" creationId="{3432EA51-831F-7899-F712-2823D5A76041}"/>
          </ac:picMkLst>
        </pc:picChg>
        <pc:picChg chg="del">
          <ac:chgData name="Biggart, Iona E I" userId="cb2d3308-4581-4da9-99a8-b29acf808b48" providerId="ADAL" clId="{6D37B865-8300-D14F-8E56-F489CE5E5E7F}" dt="2024-12-12T15:55:30.035" v="140" actId="478"/>
          <ac:picMkLst>
            <pc:docMk/>
            <pc:sldMk cId="3307087072" sldId="293"/>
            <ac:picMk id="5" creationId="{FB2DEEA9-727B-BB97-548D-C675DF29864E}"/>
          </ac:picMkLst>
        </pc:picChg>
        <pc:picChg chg="del">
          <ac:chgData name="Biggart, Iona E I" userId="cb2d3308-4581-4da9-99a8-b29acf808b48" providerId="ADAL" clId="{6D37B865-8300-D14F-8E56-F489CE5E5E7F}" dt="2024-12-12T15:55:30.674" v="141" actId="478"/>
          <ac:picMkLst>
            <pc:docMk/>
            <pc:sldMk cId="3307087072" sldId="293"/>
            <ac:picMk id="8" creationId="{88439B3C-D3BA-BCE0-8A58-0B9693C0EC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6011D-A4BC-914A-815F-1C00DCA3A5BF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F1794-C15F-CB47-A315-A021D6C53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9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8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9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B1519-5880-2E51-E6F2-96404FC2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65CB2-DBD0-1B58-CB5F-5D4B86C7F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261185-8570-9869-49B9-4B9955F62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67C28-CDB3-9945-31DD-22456E4BB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96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8BCA-FAF8-AB08-8C35-9A2755AD7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26BEDB-7C95-FB8E-3C32-A2DE0ADEB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33BDB-1B1F-D6BC-2C8E-5CCE38E2F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DD49A-6F53-6108-834A-CBDEF39D2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25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387C7-CED9-B9FC-1D36-06A75925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149B3-C36A-9490-444E-5FC4A06B3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0E303-EE43-EACB-BB1E-0BCFF040E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D062-5024-0053-3862-0431FCE5B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2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B3231-3C4A-D76F-8CD5-C2B377B9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61943-252C-D632-A1F6-D0F7DB64C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CA49B-9642-8AD6-787A-45001189B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BE4F-0328-FA01-9DFF-A94849F27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29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262E-83A6-2036-CFB4-7ED6CCF7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5A064-400C-A54D-A352-29FFB74AD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7E29F-DD6D-543C-3621-989FA7336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98FB4-724B-65BF-F4DF-F690D43E9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70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358EA-A136-349D-06F5-0A358808C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8C0C-98EF-6D90-84B9-D70717A4A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C6F9A-DD6C-8AF8-5774-9C4A211A5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298C-13EB-0538-7A03-D2EE971FB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F1794-C15F-CB47-A315-A021D6C53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92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F1794-C15F-CB47-A315-A021D6C5385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20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BDB0-9653-F3FA-D5ED-5DF223EBB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67BD-2A13-39CA-664F-06A9A42F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D471-F2E0-893B-7771-BCEDB0E4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D0D4-1336-4E3E-FC69-FA7E53E8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E558-88B4-EE70-9D35-2401849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5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FFA0-21D9-70E6-0106-39CC06A6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C5903-5E02-75DC-FCAA-5339F537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25E3-D2B7-707C-4C65-3F877E6B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A26A-CF07-1745-5056-E26E7C8C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0A58-88DA-FD5A-7553-20B17AD1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0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58177-7BE1-F266-5379-D7FA1D3CC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6ED9-0844-BFA3-7673-C8F8B4D8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6578-6D89-D05E-C282-755835B6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B5C9-6EAD-43E1-45EF-40A6D8A2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A06F-47D0-972D-865D-6AB8D67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9D1-C456-ADCA-E9D9-CC027B28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BCAA-921D-CA4D-B880-24CD58AE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1FC8-69D7-49E8-4597-B2775FB5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EA11-C473-223F-5FDF-F78FB566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E707-86B4-9DA8-38DD-D2F2C4F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4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0C4-2364-A3BC-04E0-AD78D411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EAD7-8044-EF21-F9B4-363BFF00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06FF-6BC0-C89A-5F6D-0D68D08E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FA96-73A6-BE1C-47CB-7E581546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5F32-AD26-878C-38BA-BD1E23D5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8AF0-F105-7D51-9DE0-CE22F05A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7394-05E6-5B13-400C-1C262F1DD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E5897-966F-7096-0C83-D6E920AC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0A01-56AF-E32C-7835-0866A45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D07F-0363-23AB-5C49-41D0D938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D66A-9742-A9B3-0283-8AB05B58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4F80-2624-CE1D-B4CC-40CC6358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7BC9-606C-3552-7278-CA322A8C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E60EC-3CF3-E0DD-8967-F51082A0A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FD6E1-867F-9908-8E2B-5F385E05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CF2E6-7061-75C4-84FF-76F08DFB8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731AD-9671-F8B2-54BB-C03F6ED8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5D8CB-374F-DAB2-0E46-66B571DE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8AE10-93F6-8F66-6FF3-02CBD0EE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4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8794-5CB9-D68A-C5A8-AA6A9E5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97B2-7FE0-795F-07F5-1BFE0D5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57B40-CF86-F14B-7196-B0AB160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24D2-C73E-5BFF-4CC0-1B2BC96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1674F-F70E-1EA5-39F5-0C0546D6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2301A-A230-132A-7F77-8A109ED6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D77C-2EF7-6213-110C-965733CB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28C-DE2C-E153-AEF5-4DD974B3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9DC0-A8ED-CB8E-2169-968D2B36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B6F5-3F01-9140-2BE5-53865198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2ADC-2FA2-E2FB-7DE9-8EED407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1F5BE-5716-67ED-C263-68ACA3AE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9D4A-8A16-F252-F642-F15D3F15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DEF5-D728-799F-505F-B9553E4E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0AEA5-689A-6ECE-1E5C-8BF3BC856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50BDA-3CCE-8113-C97A-706EE0A5E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384DC-EB60-16CC-9ECF-18FCFA3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7141-72FD-7F05-07E7-3E3A168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0C78-5A20-8EED-2A0A-FE767DEC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6878D-7060-CC5C-67EA-E83E62D1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081C-0E7F-625D-0E41-CD906135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05A8-4DC7-5550-16E9-ECD615C74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3B92E-1F6A-544D-8FEF-F108C9571DF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9F2A-790B-3C29-1D0E-BB4B5E2B0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6D29-A4D4-39A7-8E4C-8C8DD6EE6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00133-2899-7A43-AC42-57522A4D3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introduction-to-seaborn-python/" TargetMode="External"/><Relationship Id="rId5" Type="http://schemas.openxmlformats.org/officeDocument/2006/relationships/hyperlink" Target="https://seaborn.pydata.org/tutorial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230C0-686E-606F-E532-247A8B5FC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2FB0A-BB56-8573-8E35-CC6164BD4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412994" cy="3004145"/>
          </a:xfrm>
        </p:spPr>
        <p:txBody>
          <a:bodyPr>
            <a:normAutofit/>
          </a:bodyPr>
          <a:lstStyle/>
          <a:p>
            <a:r>
              <a:rPr lang="en-GB" b="1" dirty="0"/>
              <a:t>Plotting – part 1</a:t>
            </a:r>
            <a:endParaRPr lang="en-GB" sz="5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BC0B-2366-9D85-BC81-FAF553E35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en-GB" b="1" dirty="0"/>
              <a:t>A guide to make figures in Python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25266208-D416-9577-2DFB-21E246C2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6087" y="217967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10" name="Graphic 9" descr="Binary outline">
            <a:extLst>
              <a:ext uri="{FF2B5EF4-FFF2-40B4-BE49-F238E27FC236}">
                <a16:creationId xmlns:a16="http://schemas.microsoft.com/office/drawing/2014/main" id="{9557D228-EE73-9F43-9AD2-6255B1268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0743" y="380065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87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D8F94-913E-2213-6058-856EBBAF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305E6B2-0D0D-2A84-83DE-ECC1FE6630F5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5" y="1371350"/>
            <a:chExt cx="4759200" cy="4759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CBAA90-93BE-A353-223F-1B414F574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5" y="1371350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8B0B6F-FBD7-46DB-B187-98A03CE69CB0}"/>
                </a:ext>
              </a:extLst>
            </p:cNvPr>
            <p:cNvSpPr/>
            <p:nvPr/>
          </p:nvSpPr>
          <p:spPr>
            <a:xfrm>
              <a:off x="975867" y="4869705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7" name="Graphic 6" descr="CheckList outline">
            <a:extLst>
              <a:ext uri="{FF2B5EF4-FFF2-40B4-BE49-F238E27FC236}">
                <a16:creationId xmlns:a16="http://schemas.microsoft.com/office/drawing/2014/main" id="{160F80EE-14A0-78EA-FC74-CC0FCF94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596" y="1988997"/>
            <a:ext cx="2880000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3F700-579F-0692-D2D6-4A70ED25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68" y="251479"/>
            <a:ext cx="6088396" cy="63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DECB3-05D5-2FA3-1F54-2C14F1A98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D5C243-709C-F8EC-57DF-EC355261F518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5" y="1371350"/>
            <a:chExt cx="4759200" cy="4759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0BF46-5373-B70D-2E5A-822B74C76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5" y="1371350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D65F4-4A34-D436-3609-0913316CA1B0}"/>
                </a:ext>
              </a:extLst>
            </p:cNvPr>
            <p:cNvSpPr/>
            <p:nvPr/>
          </p:nvSpPr>
          <p:spPr>
            <a:xfrm>
              <a:off x="975867" y="4869705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2E7D134-A6A6-6599-4A8E-60259CA0CA83}"/>
              </a:ext>
            </a:extLst>
          </p:cNvPr>
          <p:cNvSpPr txBox="1">
            <a:spLocks/>
          </p:cNvSpPr>
          <p:nvPr/>
        </p:nvSpPr>
        <p:spPr>
          <a:xfrm>
            <a:off x="1183376" y="2296360"/>
            <a:ext cx="3770440" cy="2265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FFFF"/>
                </a:solidFill>
              </a:rPr>
              <a:t>Challenge Yourself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3455D-2047-0CDA-D4A9-722E5B2C7D30}"/>
              </a:ext>
            </a:extLst>
          </p:cNvPr>
          <p:cNvSpPr txBox="1"/>
          <p:nvPr/>
        </p:nvSpPr>
        <p:spPr>
          <a:xfrm>
            <a:off x="5655704" y="916016"/>
            <a:ext cx="5847300" cy="518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GB" sz="2000" b="1" dirty="0">
                <a:solidFill>
                  <a:prstClr val="black"/>
                </a:solidFill>
                <a:latin typeface="Aptos Display" panose="020B0004020202020204" pitchFamily="34" charset="0"/>
              </a:rPr>
              <a:t>Seaborn: </a:t>
            </a: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Use the following data: </a:t>
            </a:r>
          </a:p>
          <a:p>
            <a:pPr lvl="0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scores = {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'Math'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[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78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85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92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88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76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90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85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88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79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84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'Physics'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[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67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72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75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80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69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78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74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77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73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70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'Biology'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[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88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82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91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85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89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87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86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90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83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88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 }</a:t>
            </a:r>
          </a:p>
          <a:p>
            <a:pPr lvl="0"/>
            <a:endParaRPr lang="en-GB" sz="20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Turn the scores dictionary into a Pandas </a:t>
            </a:r>
            <a:r>
              <a:rPr lang="en-GB" sz="2000" dirty="0" err="1">
                <a:solidFill>
                  <a:prstClr val="black"/>
                </a:solidFill>
                <a:latin typeface="Aptos Display" panose="020B0004020202020204" pitchFamily="34" charset="0"/>
              </a:rPr>
              <a:t>Dataframe</a:t>
            </a:r>
            <a:endParaRPr lang="en-GB" sz="20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Hint: Use </a:t>
            </a:r>
            <a:r>
              <a:rPr lang="en-GB" sz="2000" dirty="0" err="1">
                <a:solidFill>
                  <a:prstClr val="black"/>
                </a:solidFill>
                <a:latin typeface="Aptos Display" panose="020B0004020202020204" pitchFamily="34" charset="0"/>
              </a:rPr>
              <a:t>df.melt</a:t>
            </a: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ptos Display" panose="020B0004020202020204" pitchFamily="34" charset="0"/>
              </a:rPr>
              <a:t>var_name</a:t>
            </a: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=‘___’, </a:t>
            </a:r>
            <a:r>
              <a:rPr lang="en-GB" sz="2000" dirty="0" err="1">
                <a:solidFill>
                  <a:prstClr val="black"/>
                </a:solidFill>
                <a:latin typeface="Aptos Display" panose="020B0004020202020204" pitchFamily="34" charset="0"/>
              </a:rPr>
              <a:t>value_name</a:t>
            </a: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=‘___’) to make compatible with following task. 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Create a box plot for the test scores of each subject 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Add title and labels for the x-axis and y-axis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Customise the plot to use a specific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312266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DF5E8-25EE-A13E-5A46-3E259C51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FC6611-DBFF-AA33-4E44-4987CEDF68BA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5" y="1371350"/>
            <a:chExt cx="4759200" cy="4759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A16532-9D42-8F02-7D7E-24C0BDD29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5" y="1371350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2A862A-B087-F10A-3C53-E335D74BAD94}"/>
                </a:ext>
              </a:extLst>
            </p:cNvPr>
            <p:cNvSpPr/>
            <p:nvPr/>
          </p:nvSpPr>
          <p:spPr>
            <a:xfrm>
              <a:off x="975867" y="4869705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7" name="Graphic 6" descr="CheckList outline">
            <a:extLst>
              <a:ext uri="{FF2B5EF4-FFF2-40B4-BE49-F238E27FC236}">
                <a16:creationId xmlns:a16="http://schemas.microsoft.com/office/drawing/2014/main" id="{993C284B-D1A5-7B47-2214-7B55EF37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596" y="1988997"/>
            <a:ext cx="2880000" cy="28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32EA51-831F-7899-F712-2823D5A76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445" y="225551"/>
            <a:ext cx="5143559" cy="65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F42DF98-F3D5-233D-81B4-C9EB2EE951C4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056734-E2DC-0247-E66E-703E7806DECC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6A080E-148A-76F7-82B3-8AF58800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728A18E-F0EE-0259-DE36-4142FFF4921B}"/>
              </a:ext>
            </a:extLst>
          </p:cNvPr>
          <p:cNvSpPr txBox="1">
            <a:spLocks/>
          </p:cNvSpPr>
          <p:nvPr/>
        </p:nvSpPr>
        <p:spPr>
          <a:xfrm>
            <a:off x="1701799" y="277443"/>
            <a:ext cx="87884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Popular plotting libraries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D80A7-D60E-D066-CE6E-316A0471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36B100-4B47-80F5-A129-49FD396EA14D}"/>
              </a:ext>
            </a:extLst>
          </p:cNvPr>
          <p:cNvSpPr txBox="1">
            <a:spLocks/>
          </p:cNvSpPr>
          <p:nvPr/>
        </p:nvSpPr>
        <p:spPr>
          <a:xfrm>
            <a:off x="838200" y="18637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Matplotlib: library for 2D plotting</a:t>
            </a:r>
          </a:p>
          <a:p>
            <a:r>
              <a:rPr lang="en-US" dirty="0"/>
              <a:t>Seaborn: statistical data visualization; easy integration with Pandas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Installation into </a:t>
            </a:r>
            <a:r>
              <a:rPr lang="en-US" dirty="0" err="1"/>
              <a:t>conda</a:t>
            </a:r>
            <a:r>
              <a:rPr lang="en-US" dirty="0"/>
              <a:t> environment: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conda</a:t>
            </a:r>
            <a:r>
              <a:rPr lang="en-US" b="1" dirty="0"/>
              <a:t> activate environment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pip install matplotlib seaborn </a:t>
            </a:r>
          </a:p>
        </p:txBody>
      </p:sp>
    </p:spTree>
    <p:extLst>
      <p:ext uri="{BB962C8B-B14F-4D97-AF65-F5344CB8AC3E}">
        <p14:creationId xmlns:p14="http://schemas.microsoft.com/office/powerpoint/2010/main" val="82737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BD5A2-9360-1813-9D69-E9E3AC2A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62DFD-5417-A1B6-1E63-3F456E4B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13" y="2542643"/>
            <a:ext cx="4194962" cy="42816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EEA100-32E2-0371-241E-E006490B5B08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387B2E-6DF1-8916-4333-CCB682B8618E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7CE6C1-64CA-334C-51D6-3A9E89B9A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5CB291-72AF-6D77-B9A0-CBA137F88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49F189-6081-2CB3-86AF-72B7B8891D2D}"/>
              </a:ext>
            </a:extLst>
          </p:cNvPr>
          <p:cNvSpPr txBox="1">
            <a:spLocks/>
          </p:cNvSpPr>
          <p:nvPr/>
        </p:nvSpPr>
        <p:spPr>
          <a:xfrm>
            <a:off x="1100115" y="361611"/>
            <a:ext cx="106426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Matplotlib – example sine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5D8E6-6A4C-625C-F295-EFDC3F786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977210"/>
            <a:ext cx="5749511" cy="4421835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CA7E8209-46C5-509A-5A81-7B37215EA7CE}"/>
              </a:ext>
            </a:extLst>
          </p:cNvPr>
          <p:cNvSpPr/>
          <p:nvPr/>
        </p:nvSpPr>
        <p:spPr>
          <a:xfrm>
            <a:off x="698813" y="1719966"/>
            <a:ext cx="161907" cy="6482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21A2B-CE5D-D6FD-89E7-9397EBB49C04}"/>
              </a:ext>
            </a:extLst>
          </p:cNvPr>
          <p:cNvSpPr txBox="1"/>
          <p:nvPr/>
        </p:nvSpPr>
        <p:spPr>
          <a:xfrm>
            <a:off x="32068" y="1805273"/>
            <a:ext cx="132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libraries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80BD17-A37A-8DA4-3B72-CD55F27CCDB4}"/>
              </a:ext>
            </a:extLst>
          </p:cNvPr>
          <p:cNvSpPr/>
          <p:nvPr/>
        </p:nvSpPr>
        <p:spPr>
          <a:xfrm>
            <a:off x="727507" y="2491778"/>
            <a:ext cx="161907" cy="434524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27F0A-AC5B-FB70-0D7D-74FD3A6111A6}"/>
              </a:ext>
            </a:extLst>
          </p:cNvPr>
          <p:cNvSpPr txBox="1"/>
          <p:nvPr/>
        </p:nvSpPr>
        <p:spPr>
          <a:xfrm>
            <a:off x="-1" y="4185970"/>
            <a:ext cx="860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to produce graph on the right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032D3-4241-9BBD-2C6B-B09DAFC97E1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47867" y="1786504"/>
            <a:ext cx="2579915" cy="1746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CEDE6F-DB2B-2F8B-4FB6-DBCF9B3BFFDC}"/>
              </a:ext>
            </a:extLst>
          </p:cNvPr>
          <p:cNvSpPr txBox="1"/>
          <p:nvPr/>
        </p:nvSpPr>
        <p:spPr>
          <a:xfrm>
            <a:off x="5627782" y="1624921"/>
            <a:ext cx="2220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Numpy</a:t>
            </a:r>
            <a:r>
              <a:rPr lang="en-US" sz="1500" dirty="0"/>
              <a:t> provides pi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383ED-8BE8-9B3E-CAA1-4C1E1B63068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0000"/>
          <a:stretch/>
        </p:blipFill>
        <p:spPr>
          <a:xfrm>
            <a:off x="889413" y="1757871"/>
            <a:ext cx="4064705" cy="5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B577F-051A-9CCF-F8F7-DFE8C158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459F948-6318-E1C8-7951-F13E666DC03C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7914F1E-A6C4-92F0-11BD-DE86E2288CE3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4B43B3-5E4E-5A6C-02A1-539D8A22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E52FFCF-BE62-E2C8-33B1-AB2C208D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6ABBEF1-C7AD-CC72-7C56-4EE06A1A8AE8}"/>
              </a:ext>
            </a:extLst>
          </p:cNvPr>
          <p:cNvSpPr txBox="1">
            <a:spLocks/>
          </p:cNvSpPr>
          <p:nvPr/>
        </p:nvSpPr>
        <p:spPr>
          <a:xfrm>
            <a:off x="774701" y="0"/>
            <a:ext cx="114173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Matplot</a:t>
            </a:r>
            <a:r>
              <a:rPr lang="en-GB" b="1" dirty="0">
                <a:solidFill>
                  <a:prstClr val="white"/>
                </a:solidFill>
                <a:latin typeface="Aptos Display" panose="02110004020202020204"/>
              </a:rPr>
              <a:t>lib - example sine and cosine curves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32CCB-C518-1C62-7A2E-856B3217D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098" y="1709499"/>
            <a:ext cx="6489700" cy="499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D08C50-A783-8DF8-5FE8-57A9F97B1321}"/>
              </a:ext>
            </a:extLst>
          </p:cNvPr>
          <p:cNvSpPr txBox="1"/>
          <p:nvPr/>
        </p:nvSpPr>
        <p:spPr>
          <a:xfrm>
            <a:off x="32069" y="1668849"/>
            <a:ext cx="132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libraries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546B9E6-F90D-E158-AACF-3F514505794D}"/>
              </a:ext>
            </a:extLst>
          </p:cNvPr>
          <p:cNvSpPr/>
          <p:nvPr/>
        </p:nvSpPr>
        <p:spPr>
          <a:xfrm>
            <a:off x="727508" y="2355354"/>
            <a:ext cx="161907" cy="434524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822D4-C69B-7750-6722-EB05AE8E0BC0}"/>
              </a:ext>
            </a:extLst>
          </p:cNvPr>
          <p:cNvSpPr txBox="1"/>
          <p:nvPr/>
        </p:nvSpPr>
        <p:spPr>
          <a:xfrm>
            <a:off x="0" y="4049546"/>
            <a:ext cx="860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to produce graph on the right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BB9AC65-A7FD-7977-4173-831A9CFAEF79}"/>
              </a:ext>
            </a:extLst>
          </p:cNvPr>
          <p:cNvSpPr/>
          <p:nvPr/>
        </p:nvSpPr>
        <p:spPr>
          <a:xfrm>
            <a:off x="698814" y="1583542"/>
            <a:ext cx="161907" cy="6482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4003D-E9AA-8234-9988-5C8866790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14" y="2406154"/>
            <a:ext cx="4521237" cy="4223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1482D3-725D-1157-7306-924EF426548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0000"/>
          <a:stretch/>
        </p:blipFill>
        <p:spPr>
          <a:xfrm>
            <a:off x="889414" y="1668849"/>
            <a:ext cx="330200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2BD73-4410-0A81-D41D-F353B654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E8706B-A390-6085-EC4B-D57CBA8BF5EC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D734B4-A346-83DC-7385-2E9084DEACD5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3A9C60-3742-5A87-F510-6526F29BB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732691E-027E-E3F1-4FFC-C228716ACA4A}"/>
              </a:ext>
            </a:extLst>
          </p:cNvPr>
          <p:cNvSpPr txBox="1">
            <a:spLocks/>
          </p:cNvSpPr>
          <p:nvPr/>
        </p:nvSpPr>
        <p:spPr>
          <a:xfrm>
            <a:off x="2200229" y="272374"/>
            <a:ext cx="7696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Matplotlib plot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55BBB-FE40-0694-DB50-8CFBCB30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E32BE2-2DDB-F2DF-D68E-B2FC1EA04A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Line plots: plt.plot()</a:t>
            </a:r>
          </a:p>
          <a:p>
            <a:r>
              <a:rPr lang="en-US"/>
              <a:t>Scatter plots: plt.scatter()</a:t>
            </a:r>
          </a:p>
          <a:p>
            <a:r>
              <a:rPr lang="en-US"/>
              <a:t>Bar plots: plt.bar()</a:t>
            </a:r>
          </a:p>
          <a:p>
            <a:r>
              <a:rPr lang="en-US"/>
              <a:t>Histogram: plt.hist()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Customization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Add axis labels: plt.xlabel(), plt.ylabel()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Add title: plt.title()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Change figure size: plt.figure(figsize=(width, height))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Add a legend: plt.legend()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Compact layout: plt.tightlayout()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9EF64-B77D-31BA-8142-16E44B62039C}"/>
              </a:ext>
            </a:extLst>
          </p:cNvPr>
          <p:cNvSpPr txBox="1"/>
          <p:nvPr/>
        </p:nvSpPr>
        <p:spPr>
          <a:xfrm>
            <a:off x="7810039" y="5715298"/>
            <a:ext cx="417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links:</a:t>
            </a:r>
          </a:p>
          <a:p>
            <a:r>
              <a:rPr lang="en-US" dirty="0"/>
              <a:t>https://</a:t>
            </a:r>
            <a:r>
              <a:rPr lang="en-US" dirty="0" err="1"/>
              <a:t>matplotlib.org</a:t>
            </a:r>
            <a:r>
              <a:rPr lang="en-US" dirty="0"/>
              <a:t>/stable/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pyplot_summary.html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3C1C6-54F5-F9E9-7755-E4A7856D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6EF245-C317-6D8E-16E2-2F20B7E9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4" y="2138479"/>
            <a:ext cx="6571752" cy="427365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86C3D03-4FAA-E4C7-ADB2-3D2659DDEC4A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1A00F8-79B7-CAA9-2FEF-F4EB9C696C47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E223DE-6C14-1336-FF64-4EF6E204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C40987F-4A5B-ED6F-AB02-7B2AB0D97E6B}"/>
              </a:ext>
            </a:extLst>
          </p:cNvPr>
          <p:cNvSpPr txBox="1">
            <a:spLocks/>
          </p:cNvSpPr>
          <p:nvPr/>
        </p:nvSpPr>
        <p:spPr>
          <a:xfrm>
            <a:off x="2200229" y="272374"/>
            <a:ext cx="7696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Seaborn -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1E42C-45CD-84DE-48FC-9ED0CE8D6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4780463-08A9-DE71-5B36-50F464789171}"/>
              </a:ext>
            </a:extLst>
          </p:cNvPr>
          <p:cNvGrpSpPr/>
          <p:nvPr/>
        </p:nvGrpSpPr>
        <p:grpSpPr>
          <a:xfrm>
            <a:off x="5338014" y="4590709"/>
            <a:ext cx="1689081" cy="1668123"/>
            <a:chOff x="3813541" y="3086386"/>
            <a:chExt cx="1497862" cy="13255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841D70-E8DF-A68A-96C5-1655EDA655DF}"/>
                </a:ext>
              </a:extLst>
            </p:cNvPr>
            <p:cNvSpPr txBox="1"/>
            <p:nvPr/>
          </p:nvSpPr>
          <p:spPr>
            <a:xfrm>
              <a:off x="4018584" y="3272114"/>
              <a:ext cx="1292819" cy="80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The five first rows of the example dataset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CE37DAB-7036-A3B3-8E05-F20EB6CDF208}"/>
                </a:ext>
              </a:extLst>
            </p:cNvPr>
            <p:cNvSpPr/>
            <p:nvPr/>
          </p:nvSpPr>
          <p:spPr>
            <a:xfrm>
              <a:off x="3813541" y="3086386"/>
              <a:ext cx="96307" cy="132556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CF867-E5D8-8E53-4FD9-3FF501BB0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700" y="2197094"/>
            <a:ext cx="4422833" cy="3327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C62B2527-046F-AB57-7681-7059C5FFFCC4}"/>
              </a:ext>
            </a:extLst>
          </p:cNvPr>
          <p:cNvSpPr/>
          <p:nvPr/>
        </p:nvSpPr>
        <p:spPr>
          <a:xfrm rot="16200000">
            <a:off x="10072525" y="4776269"/>
            <a:ext cx="100588" cy="2177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1C1AA-314A-DE04-5E77-9D1139A3FD0D}"/>
              </a:ext>
            </a:extLst>
          </p:cNvPr>
          <p:cNvSpPr txBox="1"/>
          <p:nvPr/>
        </p:nvSpPr>
        <p:spPr>
          <a:xfrm>
            <a:off x="9580810" y="5915470"/>
            <a:ext cx="135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 the title for the plot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783D54-71B2-F8B1-F1F4-9A271EBF5826}"/>
              </a:ext>
            </a:extLst>
          </p:cNvPr>
          <p:cNvCxnSpPr>
            <a:cxnSpLocks/>
          </p:cNvCxnSpPr>
          <p:nvPr/>
        </p:nvCxnSpPr>
        <p:spPr>
          <a:xfrm flipH="1">
            <a:off x="7557331" y="5717601"/>
            <a:ext cx="439343" cy="341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883EB2-0610-3992-2524-DA8EA0DDBE88}"/>
              </a:ext>
            </a:extLst>
          </p:cNvPr>
          <p:cNvSpPr txBox="1"/>
          <p:nvPr/>
        </p:nvSpPr>
        <p:spPr>
          <a:xfrm>
            <a:off x="6830220" y="6042568"/>
            <a:ext cx="124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to be graphed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9943F9-6E4A-C992-6362-AC6AD190CD08}"/>
              </a:ext>
            </a:extLst>
          </p:cNvPr>
          <p:cNvCxnSpPr>
            <a:cxnSpLocks/>
          </p:cNvCxnSpPr>
          <p:nvPr/>
        </p:nvCxnSpPr>
        <p:spPr>
          <a:xfrm>
            <a:off x="8728660" y="5673079"/>
            <a:ext cx="18768" cy="377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12CD18-5920-AEF9-E5F9-6C4FEF666AA5}"/>
              </a:ext>
            </a:extLst>
          </p:cNvPr>
          <p:cNvSpPr txBox="1"/>
          <p:nvPr/>
        </p:nvSpPr>
        <p:spPr>
          <a:xfrm>
            <a:off x="8140308" y="5991138"/>
            <a:ext cx="14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dataset with the relevant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22453-38F0-FC72-C347-76DC34383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220" y="5595384"/>
            <a:ext cx="4463313" cy="1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0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D32F7-9FD5-6FD7-AD37-3EB3A7EF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F4721-BFE1-DF86-7304-1ED1C123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66" y="3429000"/>
            <a:ext cx="3686434" cy="26415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8D1D01E-2FB6-2E86-F68B-78FA1C9F5A06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ABBB13-FD8F-4D4C-1837-BD8BFCBDF849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D444D2-FCC0-2363-5D52-8CECBAFEC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0BDD72D-8313-2B66-079C-F421AFAD828D}"/>
              </a:ext>
            </a:extLst>
          </p:cNvPr>
          <p:cNvSpPr txBox="1">
            <a:spLocks/>
          </p:cNvSpPr>
          <p:nvPr/>
        </p:nvSpPr>
        <p:spPr>
          <a:xfrm>
            <a:off x="2200229" y="272374"/>
            <a:ext cx="7696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Seaborn -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3198E-8725-25A6-514F-8FF340490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1010B4-13C7-941D-C9E1-1E47F697D6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045"/>
          <a:stretch/>
        </p:blipFill>
        <p:spPr>
          <a:xfrm>
            <a:off x="274128" y="3720275"/>
            <a:ext cx="3644900" cy="2865351"/>
          </a:xfrm>
          <a:prstGeom prst="rect">
            <a:avLst/>
          </a:prstGeom>
        </p:spPr>
      </p:pic>
      <p:sp>
        <p:nvSpPr>
          <p:cNvPr id="35" name="Right Brace 34">
            <a:extLst>
              <a:ext uri="{FF2B5EF4-FFF2-40B4-BE49-F238E27FC236}">
                <a16:creationId xmlns:a16="http://schemas.microsoft.com/office/drawing/2014/main" id="{04DC340E-70D7-B001-AF27-85D8C2BDB7C5}"/>
              </a:ext>
            </a:extLst>
          </p:cNvPr>
          <p:cNvSpPr/>
          <p:nvPr/>
        </p:nvSpPr>
        <p:spPr>
          <a:xfrm rot="16200000">
            <a:off x="1420683" y="3162765"/>
            <a:ext cx="170067" cy="4571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8110C3-65EA-74BB-3D3D-E5D02A8760A1}"/>
              </a:ext>
            </a:extLst>
          </p:cNvPr>
          <p:cNvSpPr txBox="1"/>
          <p:nvPr/>
        </p:nvSpPr>
        <p:spPr>
          <a:xfrm>
            <a:off x="540669" y="2294773"/>
            <a:ext cx="1472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Grouping</a:t>
            </a:r>
            <a:r>
              <a:rPr lang="en-US" sz="1200" dirty="0"/>
              <a:t> of data based on a column in the dataset which contains categorical variable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530E9-0D2E-4281-524C-A1F63B15A753}"/>
              </a:ext>
            </a:extLst>
          </p:cNvPr>
          <p:cNvSpPr txBox="1"/>
          <p:nvPr/>
        </p:nvSpPr>
        <p:spPr>
          <a:xfrm>
            <a:off x="2435376" y="1669243"/>
            <a:ext cx="1239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Colour</a:t>
            </a:r>
            <a:r>
              <a:rPr lang="en-US" sz="1300" dirty="0"/>
              <a:t> palette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3492F9-9089-CDF5-7B7D-B2788DC95AF2}"/>
              </a:ext>
            </a:extLst>
          </p:cNvPr>
          <p:cNvCxnSpPr>
            <a:cxnSpLocks/>
          </p:cNvCxnSpPr>
          <p:nvPr/>
        </p:nvCxnSpPr>
        <p:spPr>
          <a:xfrm flipV="1">
            <a:off x="1948817" y="1947090"/>
            <a:ext cx="1106484" cy="1554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CC12EF9-2268-3D6E-AAE8-58BC41670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525" y="3709822"/>
            <a:ext cx="3433307" cy="28758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5192EA-907E-DF93-9F72-CE8362206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486" y="3708488"/>
            <a:ext cx="3263900" cy="28956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7664BD6-C1F8-D107-EF50-116C41AE805E}"/>
              </a:ext>
            </a:extLst>
          </p:cNvPr>
          <p:cNvSpPr txBox="1"/>
          <p:nvPr/>
        </p:nvSpPr>
        <p:spPr>
          <a:xfrm>
            <a:off x="6408516" y="2493600"/>
            <a:ext cx="844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Add the estimate curve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D98FBF-138F-E225-4ABE-00084ED80E84}"/>
              </a:ext>
            </a:extLst>
          </p:cNvPr>
          <p:cNvSpPr txBox="1"/>
          <p:nvPr/>
        </p:nvSpPr>
        <p:spPr>
          <a:xfrm>
            <a:off x="4972148" y="2088781"/>
            <a:ext cx="1817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column from tips dataset for the plot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0A23C-CB6A-1A5F-79B1-CA11A034549E}"/>
              </a:ext>
            </a:extLst>
          </p:cNvPr>
          <p:cNvSpPr txBox="1"/>
          <p:nvPr/>
        </p:nvSpPr>
        <p:spPr>
          <a:xfrm>
            <a:off x="4282331" y="2742732"/>
            <a:ext cx="10536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Function for histogram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BE77D9-956C-F606-F1F2-DEE6D0A2455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412480" y="2581224"/>
            <a:ext cx="468394" cy="895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961CA7-4583-B161-26ED-AC76F76FD7F9}"/>
              </a:ext>
            </a:extLst>
          </p:cNvPr>
          <p:cNvCxnSpPr>
            <a:cxnSpLocks/>
          </p:cNvCxnSpPr>
          <p:nvPr/>
        </p:nvCxnSpPr>
        <p:spPr>
          <a:xfrm flipV="1">
            <a:off x="4701645" y="3235175"/>
            <a:ext cx="0" cy="250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F14F9-0C3B-1D07-3F3E-08197F4EB41C}"/>
              </a:ext>
            </a:extLst>
          </p:cNvPr>
          <p:cNvCxnSpPr>
            <a:cxnSpLocks/>
          </p:cNvCxnSpPr>
          <p:nvPr/>
        </p:nvCxnSpPr>
        <p:spPr>
          <a:xfrm flipV="1">
            <a:off x="6249600" y="3126179"/>
            <a:ext cx="313402" cy="37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76229A-ADCE-EEEF-5227-D7F3E26CB818}"/>
              </a:ext>
            </a:extLst>
          </p:cNvPr>
          <p:cNvSpPr txBox="1"/>
          <p:nvPr/>
        </p:nvSpPr>
        <p:spPr>
          <a:xfrm>
            <a:off x="8365290" y="2475880"/>
            <a:ext cx="1084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Function for boxplot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10459E-256F-2A37-8B4E-7A603743CE1D}"/>
              </a:ext>
            </a:extLst>
          </p:cNvPr>
          <p:cNvCxnSpPr/>
          <p:nvPr/>
        </p:nvCxnSpPr>
        <p:spPr>
          <a:xfrm flipV="1">
            <a:off x="8738731" y="2950427"/>
            <a:ext cx="0" cy="525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6F7AD7-CE2B-7C42-690E-CDF1185A40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253" y="3487925"/>
            <a:ext cx="4031086" cy="220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01CF2-E5FE-69C1-620E-EA347E9F87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7054" y="3485395"/>
            <a:ext cx="3546764" cy="2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2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0518F-E3F7-6573-BB57-808A5F1E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B20A2-EE7B-39D5-1FDB-2E778B5109E5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E965E3-6957-0A41-165E-99750BB15B57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77FE078-14D3-BFE4-CB9F-FFF3952DB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2C2422A3-696F-1278-57D2-DE13838ADCF2}"/>
              </a:ext>
            </a:extLst>
          </p:cNvPr>
          <p:cNvSpPr txBox="1">
            <a:spLocks/>
          </p:cNvSpPr>
          <p:nvPr/>
        </p:nvSpPr>
        <p:spPr>
          <a:xfrm>
            <a:off x="2200229" y="272374"/>
            <a:ext cx="7696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Seaborn plot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2CFB8-73CC-0F65-03E7-435E047A6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BB9B1-C16E-AFE2-A639-537F954A5E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Scatter plot: sns.scatterplot</a:t>
            </a:r>
          </a:p>
          <a:p>
            <a:r>
              <a:rPr lang="en-US"/>
              <a:t>Line plot: sns.lineplot</a:t>
            </a:r>
          </a:p>
          <a:p>
            <a:r>
              <a:rPr lang="en-US"/>
              <a:t>Box plot: sns.boxplot</a:t>
            </a:r>
          </a:p>
          <a:p>
            <a:r>
              <a:rPr lang="en-US"/>
              <a:t>Violin plot: sns.violinplot</a:t>
            </a:r>
          </a:p>
          <a:p>
            <a:r>
              <a:rPr lang="en-US"/>
              <a:t>Barplot: sns.barplot</a:t>
            </a:r>
          </a:p>
          <a:p>
            <a:r>
              <a:rPr lang="en-US"/>
              <a:t>Countplot: sns.countplot</a:t>
            </a:r>
          </a:p>
          <a:p>
            <a:r>
              <a:rPr lang="en-US"/>
              <a:t>Histogram: sns.histplot</a:t>
            </a:r>
          </a:p>
          <a:p>
            <a:r>
              <a:rPr lang="en-US"/>
              <a:t>Scatter plot with regression line: sns.regplot</a:t>
            </a:r>
          </a:p>
          <a:p>
            <a:r>
              <a:rPr lang="en-US"/>
              <a:t>Heatmap: sns.heatmap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68EF1-6DE3-954F-E26E-F3AFA99E291F}"/>
              </a:ext>
            </a:extLst>
          </p:cNvPr>
          <p:cNvSpPr txBox="1"/>
          <p:nvPr/>
        </p:nvSpPr>
        <p:spPr>
          <a:xfrm>
            <a:off x="3041650" y="3237984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D9F81-0028-6B0D-5DF2-331ADFE17EEC}"/>
              </a:ext>
            </a:extLst>
          </p:cNvPr>
          <p:cNvSpPr txBox="1"/>
          <p:nvPr/>
        </p:nvSpPr>
        <p:spPr>
          <a:xfrm>
            <a:off x="8523890" y="5140719"/>
            <a:ext cx="366811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Helpful links: </a:t>
            </a:r>
            <a:r>
              <a:rPr lang="en-US" dirty="0">
                <a:hlinkClick r:id="rId5"/>
              </a:rPr>
              <a:t>https://seaborn.pydata.org/tutorial.html</a:t>
            </a:r>
            <a:endParaRPr lang="en-US" dirty="0"/>
          </a:p>
          <a:p>
            <a:r>
              <a:rPr lang="en-US" dirty="0">
                <a:hlinkClick r:id="rId6"/>
              </a:rPr>
              <a:t>https://www.geeksforgeeks.org/introduction-to-seaborn-python/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304BD1-2C64-1E46-1095-EBF2B642D5F3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5" y="1371350"/>
            <a:chExt cx="4759200" cy="4759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AB21C2-C324-DDFA-9521-72BE8E26A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5" y="1371350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931C00-D8A6-857E-0249-B2F07FF01EC5}"/>
                </a:ext>
              </a:extLst>
            </p:cNvPr>
            <p:cNvSpPr/>
            <p:nvPr/>
          </p:nvSpPr>
          <p:spPr>
            <a:xfrm>
              <a:off x="975867" y="4869705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7562FBD-F6E1-3A3C-4D53-B5887AC7FB9B}"/>
              </a:ext>
            </a:extLst>
          </p:cNvPr>
          <p:cNvSpPr txBox="1">
            <a:spLocks/>
          </p:cNvSpPr>
          <p:nvPr/>
        </p:nvSpPr>
        <p:spPr>
          <a:xfrm>
            <a:off x="1183376" y="2296360"/>
            <a:ext cx="3770440" cy="2265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FFFF"/>
                </a:solidFill>
              </a:rPr>
              <a:t>Challenge Yourself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547DF-EA85-3843-7B1F-0A3D3DC79265}"/>
              </a:ext>
            </a:extLst>
          </p:cNvPr>
          <p:cNvSpPr txBox="1"/>
          <p:nvPr/>
        </p:nvSpPr>
        <p:spPr>
          <a:xfrm>
            <a:off x="5655704" y="1801616"/>
            <a:ext cx="5847300" cy="3254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GB" sz="2000" b="1" dirty="0">
                <a:solidFill>
                  <a:prstClr val="black"/>
                </a:solidFill>
                <a:latin typeface="Aptos Display" panose="020B0004020202020204" pitchFamily="34" charset="0"/>
              </a:rPr>
              <a:t>Matplotlib: </a:t>
            </a: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Use the following data: </a:t>
            </a:r>
          </a:p>
          <a:p>
            <a:pPr lvl="0" algn="just"/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courses</a:t>
            </a:r>
            <a:r>
              <a:rPr lang="en-GB" sz="2000" b="1" dirty="0">
                <a:solidFill>
                  <a:prstClr val="black"/>
                </a:solidFill>
                <a:latin typeface="Aptos Display" panose="020B0004020202020204" pitchFamily="34" charset="0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=</a:t>
            </a:r>
            <a:r>
              <a:rPr lang="en-GB" sz="2000" b="1" dirty="0">
                <a:solidFill>
                  <a:prstClr val="black"/>
                </a:solidFill>
                <a:latin typeface="Aptos Display" panose="020B0004020202020204" pitchFamily="34" charset="0"/>
              </a:rPr>
              <a:t> </a:t>
            </a:r>
            <a:r>
              <a:rPr lang="en-GB" sz="2000" dirty="0"/>
              <a:t>['Math', 'Physics', 'Chemistry', 'Biology', 'Computer Science’]</a:t>
            </a:r>
          </a:p>
          <a:p>
            <a:pPr lvl="0" algn="just"/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students = [120, 85, 95, 75, 150]</a:t>
            </a:r>
          </a:p>
          <a:p>
            <a:pPr lvl="1"/>
            <a:endParaRPr lang="en-GB" sz="20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Create a bar chart to represent the number of students in each course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Aptos Display" panose="020B0004020202020204" pitchFamily="34" charset="0"/>
              </a:rPr>
              <a:t>Add appropriate labels for the x-axis, y-axis and title for the chart</a:t>
            </a:r>
          </a:p>
        </p:txBody>
      </p:sp>
    </p:spTree>
    <p:extLst>
      <p:ext uri="{BB962C8B-B14F-4D97-AF65-F5344CB8AC3E}">
        <p14:creationId xmlns:p14="http://schemas.microsoft.com/office/powerpoint/2010/main" val="133402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531</Words>
  <Application>Microsoft Macintosh PowerPoint</Application>
  <PresentationFormat>Widescreen</PresentationFormat>
  <Paragraphs>80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Aptos</vt:lpstr>
      <vt:lpstr>Aptos Display</vt:lpstr>
      <vt:lpstr>Arial</vt:lpstr>
      <vt:lpstr>Office Theme</vt:lpstr>
      <vt:lpstr>Plotting –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 Victoria</dc:creator>
  <cp:lastModifiedBy>Biggart, Iona E I</cp:lastModifiedBy>
  <cp:revision>30</cp:revision>
  <dcterms:created xsi:type="dcterms:W3CDTF">2024-11-01T20:48:54Z</dcterms:created>
  <dcterms:modified xsi:type="dcterms:W3CDTF">2024-12-12T15:55:48Z</dcterms:modified>
</cp:coreProperties>
</file>