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73" r:id="rId2"/>
    <p:sldId id="274" r:id="rId3"/>
    <p:sldId id="275" r:id="rId4"/>
    <p:sldId id="276" r:id="rId5"/>
    <p:sldId id="277" r:id="rId6"/>
    <p:sldId id="278" r:id="rId7"/>
    <p:sldId id="284" r:id="rId8"/>
    <p:sldId id="285" r:id="rId9"/>
    <p:sldId id="28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38"/>
    <p:restoredTop sz="66943"/>
  </p:normalViewPr>
  <p:slideViewPr>
    <p:cSldViewPr snapToGrid="0">
      <p:cViewPr varScale="1">
        <p:scale>
          <a:sx n="74" d="100"/>
          <a:sy n="74" d="100"/>
        </p:scale>
        <p:origin x="2152" y="184"/>
      </p:cViewPr>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6011D-A4BC-914A-815F-1C00DCA3A5BF}" type="datetimeFigureOut">
              <a:rPr lang="en-GB" smtClean="0"/>
              <a:t>03/01/2025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F1794-C15F-CB47-A315-A021D6C53858}" type="slidenum">
              <a:rPr lang="en-GB" smtClean="0"/>
              <a:t>‹#›</a:t>
            </a:fld>
            <a:endParaRPr lang="en-GB"/>
          </a:p>
        </p:txBody>
      </p:sp>
    </p:spTree>
    <p:extLst>
      <p:ext uri="{BB962C8B-B14F-4D97-AF65-F5344CB8AC3E}">
        <p14:creationId xmlns:p14="http://schemas.microsoft.com/office/powerpoint/2010/main" val="948890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Welcome back! In this video, we will continue to discuss plotting, specifically subplots. But first, what is a subplot?</a:t>
            </a:r>
          </a:p>
          <a:p>
            <a:endParaRPr lang="en-GB" sz="1200" dirty="0"/>
          </a:p>
          <a:p>
            <a:r>
              <a:rPr lang="en-GB" sz="1200" dirty="0"/>
              <a:t>Well, a subplot is a smaller plot within a larger figure. Using the subplots() function from the Matplotlib library, we can create a grid of multiple axes or plots, which is incredibly useful for comparing different plots in a single figure to provide a cohesive visual analysis of related data.</a:t>
            </a:r>
          </a:p>
          <a:p>
            <a:endParaRPr lang="en-GB" dirty="0"/>
          </a:p>
        </p:txBody>
      </p:sp>
      <p:sp>
        <p:nvSpPr>
          <p:cNvPr id="4" name="Slide Number Placeholder 3"/>
          <p:cNvSpPr>
            <a:spLocks noGrp="1"/>
          </p:cNvSpPr>
          <p:nvPr>
            <p:ph type="sldNum" sz="quarter" idx="5"/>
          </p:nvPr>
        </p:nvSpPr>
        <p:spPr/>
        <p:txBody>
          <a:bodyPr/>
          <a:lstStyle/>
          <a:p>
            <a:fld id="{83AF1794-C15F-CB47-A315-A021D6C53858}" type="slidenum">
              <a:rPr lang="en-GB" smtClean="0"/>
              <a:t>1</a:t>
            </a:fld>
            <a:endParaRPr lang="en-GB"/>
          </a:p>
        </p:txBody>
      </p:sp>
    </p:spTree>
    <p:extLst>
      <p:ext uri="{BB962C8B-B14F-4D97-AF65-F5344CB8AC3E}">
        <p14:creationId xmlns:p14="http://schemas.microsoft.com/office/powerpoint/2010/main" val="328678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before we go any further, we need to make sure we have imported the appropriate libraries and functions. To plot subplots, we need to import matplotlib, and from matplotlib, we need to import two different plotting functions: </a:t>
            </a:r>
            <a:r>
              <a:rPr lang="en-GB" dirty="0" err="1"/>
              <a:t>pyplot</a:t>
            </a:r>
            <a:r>
              <a:rPr lang="en-GB" dirty="0"/>
              <a:t> and </a:t>
            </a:r>
            <a:r>
              <a:rPr lang="en-GB" dirty="0" err="1"/>
              <a:t>gridspec</a:t>
            </a:r>
            <a:r>
              <a:rPr lang="en-GB" dirty="0"/>
              <a:t>. </a:t>
            </a:r>
          </a:p>
          <a:p>
            <a:endParaRPr lang="en-GB" dirty="0"/>
          </a:p>
          <a:p>
            <a:r>
              <a:rPr lang="en-GB" dirty="0"/>
              <a:t>We also need to create some example data, so we import </a:t>
            </a:r>
            <a:r>
              <a:rPr lang="en-GB" dirty="0" err="1"/>
              <a:t>numpy</a:t>
            </a:r>
            <a:r>
              <a:rPr lang="en-GB" dirty="0"/>
              <a:t> to help us do this. </a:t>
            </a:r>
          </a:p>
        </p:txBody>
      </p:sp>
      <p:sp>
        <p:nvSpPr>
          <p:cNvPr id="4" name="Slide Number Placeholder 3"/>
          <p:cNvSpPr>
            <a:spLocks noGrp="1"/>
          </p:cNvSpPr>
          <p:nvPr>
            <p:ph type="sldNum" sz="quarter" idx="5"/>
          </p:nvPr>
        </p:nvSpPr>
        <p:spPr/>
        <p:txBody>
          <a:bodyPr/>
          <a:lstStyle/>
          <a:p>
            <a:fld id="{83AF1794-C15F-CB47-A315-A021D6C53858}" type="slidenum">
              <a:rPr lang="en-GB" smtClean="0"/>
              <a:t>2</a:t>
            </a:fld>
            <a:endParaRPr lang="en-GB"/>
          </a:p>
        </p:txBody>
      </p:sp>
    </p:spTree>
    <p:extLst>
      <p:ext uri="{BB962C8B-B14F-4D97-AF65-F5344CB8AC3E}">
        <p14:creationId xmlns:p14="http://schemas.microsoft.com/office/powerpoint/2010/main" val="240792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E1261-93C4-88BC-8D00-644CB49BAF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4ACF19-44F0-4A6D-6379-FFDF7531CA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A4EAE6-E329-B0DE-50D0-1A63C2309324}"/>
              </a:ext>
            </a:extLst>
          </p:cNvPr>
          <p:cNvSpPr>
            <a:spLocks noGrp="1"/>
          </p:cNvSpPr>
          <p:nvPr>
            <p:ph type="body" idx="1"/>
          </p:nvPr>
        </p:nvSpPr>
        <p:spPr/>
        <p:txBody>
          <a:bodyPr/>
          <a:lstStyle/>
          <a:p>
            <a:r>
              <a:rPr lang="en-GB" dirty="0"/>
              <a:t>Now we’ve done that, the first thing we’re going to look at is plotting stacked subplots. Subplots can be stacked horizontally, vertically or both. Subplots stacked horizontally share the same row, whereas subplots stacked vertically share the same column.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 we plot two subplots. We use the first line of code to call the individual subplots assigned to their respective locations in the larger figure (in this case, ax1 and ax2) assigned to a larger, single figure name fig. The function subplots allows us to define the number of rows and columns. So, for horizontal stacking this is one row and two columns, whereas for vertical stacking, we just define the number of rows as two, leaving columns at the default value of 1. The data is then plotted for each subplot using the function plot following the respective axis name and a period. The last line of code ensures that the subplot parameters are adjusted so that the subplots fit into the figure area neatly. </a:t>
            </a:r>
          </a:p>
        </p:txBody>
      </p:sp>
      <p:sp>
        <p:nvSpPr>
          <p:cNvPr id="4" name="Slide Number Placeholder 3">
            <a:extLst>
              <a:ext uri="{FF2B5EF4-FFF2-40B4-BE49-F238E27FC236}">
                <a16:creationId xmlns:a16="http://schemas.microsoft.com/office/drawing/2014/main" id="{4EF03EE4-3596-EE92-319C-AB21CCBE437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6314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76447-F55A-F4A9-B8EB-A54DA671D0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8C0B6A-B85C-487E-7C46-F6BABF52BC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FA5AFE-A98A-2329-1853-3695F73CD5C3}"/>
              </a:ext>
            </a:extLst>
          </p:cNvPr>
          <p:cNvSpPr>
            <a:spLocks noGrp="1"/>
          </p:cNvSpPr>
          <p:nvPr>
            <p:ph type="body" idx="1"/>
          </p:nvPr>
        </p:nvSpPr>
        <p:spPr/>
        <p:txBody>
          <a:bodyPr/>
          <a:lstStyle/>
          <a:p>
            <a:r>
              <a:rPr lang="en-GB" dirty="0"/>
              <a:t>Further to stacking these subplots, we might also want to align the axis along which they are stacked, which we do within the subplots function using the parameter share followed by the axis of choice set to True. As in this example, for horizontally stacked subplots, we would want to share the y-axis, so we use the parameter </a:t>
            </a:r>
            <a:r>
              <a:rPr lang="en-GB" dirty="0" err="1"/>
              <a:t>sharey</a:t>
            </a:r>
            <a:r>
              <a:rPr lang="en-GB" dirty="0"/>
              <a:t> set to True. For vertically stacked subplots, we would want to share the x-axis, so we use the parameter </a:t>
            </a:r>
            <a:r>
              <a:rPr lang="en-GB" dirty="0" err="1"/>
              <a:t>sharex</a:t>
            </a:r>
            <a:r>
              <a:rPr lang="en-GB" dirty="0"/>
              <a:t> set to True. </a:t>
            </a:r>
          </a:p>
          <a:p>
            <a:endParaRPr lang="en-GB" dirty="0"/>
          </a:p>
          <a:p>
            <a:r>
              <a:rPr lang="en-GB" dirty="0"/>
              <a:t>Now earlier, I mentioned that we might want to stack along both the horizontal and vertical axes. So how would we do this?</a:t>
            </a:r>
          </a:p>
        </p:txBody>
      </p:sp>
      <p:sp>
        <p:nvSpPr>
          <p:cNvPr id="4" name="Slide Number Placeholder 3">
            <a:extLst>
              <a:ext uri="{FF2B5EF4-FFF2-40B4-BE49-F238E27FC236}">
                <a16:creationId xmlns:a16="http://schemas.microsoft.com/office/drawing/2014/main" id="{F6001444-DD19-EE1D-131E-92D6A381010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84232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C5077-FCF6-287F-67B7-EBB14CE0A1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D907D5-0ABE-C03F-5345-EA98C0BF9F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C7EFAA-23BA-C2CF-8332-8873D6FF050E}"/>
              </a:ext>
            </a:extLst>
          </p:cNvPr>
          <p:cNvSpPr>
            <a:spLocks noGrp="1"/>
          </p:cNvSpPr>
          <p:nvPr>
            <p:ph type="body" idx="1"/>
          </p:nvPr>
        </p:nvSpPr>
        <p:spPr/>
        <p:txBody>
          <a:bodyPr/>
          <a:lstStyle/>
          <a:p>
            <a:r>
              <a:rPr lang="en-GB" dirty="0"/>
              <a:t>In this example, we are plotting four subplots in a two-by-two arrangement. Here, each subplot is accessed using their row and column location, starting from zero. So, Plot 1 is accessed using row 0 and column 0, Plot 2, using row 0 and column 1, Plot 3 using row 1 and column 0, and Plot 4 using row 1 and column 1. Data is plotted as before, and we use the string ‘tab, colon, colour’ to set a different colour for each subplot. </a:t>
            </a:r>
          </a:p>
        </p:txBody>
      </p:sp>
      <p:sp>
        <p:nvSpPr>
          <p:cNvPr id="4" name="Slide Number Placeholder 3">
            <a:extLst>
              <a:ext uri="{FF2B5EF4-FFF2-40B4-BE49-F238E27FC236}">
                <a16:creationId xmlns:a16="http://schemas.microsoft.com/office/drawing/2014/main" id="{A91762C5-9A61-8D25-53F1-AD301942A1C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26140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CFC6F-ED02-9001-9348-A8C99EF5B0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812528-5D2C-C7F9-B59F-73C305C509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C45433-2EF5-20EA-7533-AB6C073B61B6}"/>
              </a:ext>
            </a:extLst>
          </p:cNvPr>
          <p:cNvSpPr>
            <a:spLocks noGrp="1"/>
          </p:cNvSpPr>
          <p:nvPr>
            <p:ph type="body" idx="1"/>
          </p:nvPr>
        </p:nvSpPr>
        <p:spPr/>
        <p:txBody>
          <a:bodyPr/>
          <a:lstStyle/>
          <a:p>
            <a:r>
              <a:rPr lang="en-GB" dirty="0"/>
              <a:t>Now, on our final slide for this tutorial, we look at how we might plot an n-by-n arrangement of subplots where each plot is of a different size. </a:t>
            </a:r>
          </a:p>
          <a:p>
            <a:endParaRPr lang="en-GB" dirty="0"/>
          </a:p>
          <a:p>
            <a:r>
              <a:rPr lang="en-GB" dirty="0"/>
              <a:t>For this, we need to use the matplotlib function </a:t>
            </a:r>
            <a:r>
              <a:rPr lang="en-GB" dirty="0" err="1"/>
              <a:t>gridspec</a:t>
            </a:r>
            <a:r>
              <a:rPr lang="en-GB" dirty="0"/>
              <a:t>.</a:t>
            </a:r>
          </a:p>
          <a:p>
            <a:r>
              <a:rPr lang="en-GB" dirty="0"/>
              <a:t>First, we must create a plot for the whole figure, setting the height and width. We then use </a:t>
            </a:r>
            <a:r>
              <a:rPr lang="en-GB" dirty="0" err="1"/>
              <a:t>gridspec</a:t>
            </a:r>
            <a:r>
              <a:rPr lang="en-GB" dirty="0"/>
              <a:t> to define the number of rows and columns. Here, using the width and height ratios parameters, we make it so that the subplots in the first column are twice the width of those in the second column, and the subplots in the second row are twice the height of those in the first row. We then add the four subplots to the larger figure using the function </a:t>
            </a:r>
            <a:r>
              <a:rPr lang="en-GB" dirty="0" err="1"/>
              <a:t>add_subplot</a:t>
            </a:r>
            <a:r>
              <a:rPr lang="en-GB" dirty="0"/>
              <a:t>(), assigning each a unique callable name. Note that, in this example, when we set the location of each subplot, we access these locations using a single coordinate from zero to three.</a:t>
            </a:r>
          </a:p>
          <a:p>
            <a:endParaRPr lang="en-GB" dirty="0"/>
          </a:p>
          <a:p>
            <a:r>
              <a:rPr lang="en-GB" dirty="0"/>
              <a:t>Finally, we use the show() function to display the figure.</a:t>
            </a:r>
          </a:p>
        </p:txBody>
      </p:sp>
      <p:sp>
        <p:nvSpPr>
          <p:cNvPr id="4" name="Slide Number Placeholder 3">
            <a:extLst>
              <a:ext uri="{FF2B5EF4-FFF2-40B4-BE49-F238E27FC236}">
                <a16:creationId xmlns:a16="http://schemas.microsoft.com/office/drawing/2014/main" id="{66C26134-DE46-453C-780A-EFEEE7762D2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52409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that’s your second lesson on plotting complete. Now we would like to give you the opportunity to challenge yourself by trying the assignment set on this slide. </a:t>
            </a:r>
          </a:p>
          <a:p>
            <a:r>
              <a:rPr lang="en-GB" dirty="0"/>
              <a:t>Answers will be discussed in the following slide, so make sure to pause this video now while you work through the task. </a:t>
            </a:r>
          </a:p>
          <a:p>
            <a:endParaRPr lang="en-GB" dirty="0"/>
          </a:p>
        </p:txBody>
      </p:sp>
      <p:sp>
        <p:nvSpPr>
          <p:cNvPr id="4" name="Slide Number Placeholder 3"/>
          <p:cNvSpPr>
            <a:spLocks noGrp="1"/>
          </p:cNvSpPr>
          <p:nvPr>
            <p:ph type="sldNum" sz="quarter" idx="5"/>
          </p:nvPr>
        </p:nvSpPr>
        <p:spPr/>
        <p:txBody>
          <a:bodyPr/>
          <a:lstStyle/>
          <a:p>
            <a:fld id="{83AF1794-C15F-CB47-A315-A021D6C53858}" type="slidenum">
              <a:rPr lang="en-GB" smtClean="0"/>
              <a:t>7</a:t>
            </a:fld>
            <a:endParaRPr lang="en-GB"/>
          </a:p>
        </p:txBody>
      </p:sp>
    </p:spTree>
    <p:extLst>
      <p:ext uri="{BB962C8B-B14F-4D97-AF65-F5344CB8AC3E}">
        <p14:creationId xmlns:p14="http://schemas.microsoft.com/office/powerpoint/2010/main" val="414191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GB" sz="2000" b="0" dirty="0">
                <a:solidFill>
                  <a:prstClr val="black"/>
                </a:solidFill>
                <a:latin typeface="Aptos Display" panose="020B0004020202020204" pitchFamily="34" charset="0"/>
              </a:rPr>
              <a:t>We asked you to try replotting the figure on slide 6</a:t>
            </a:r>
          </a:p>
          <a:p>
            <a:pPr lvl="0" algn="just"/>
            <a:r>
              <a:rPr lang="en-GB" sz="2000" dirty="0">
                <a:solidFill>
                  <a:prstClr val="black"/>
                </a:solidFill>
                <a:latin typeface="Aptos Display" panose="020B0004020202020204" pitchFamily="34" charset="0"/>
              </a:rPr>
              <a:t>so that plots 1 &amp; 2 were twice the height of plots 3 &amp; 4, and plots 1 &amp; 3 were half the width of plots 2 &amp; 4, which we change using the height and width ratios parameters. We also change the overall figure height and width from 8-by-8 to 6-by-6. By removing the </a:t>
            </a:r>
            <a:r>
              <a:rPr lang="en-GB" sz="2000" dirty="0" err="1">
                <a:solidFill>
                  <a:prstClr val="black"/>
                </a:solidFill>
                <a:latin typeface="Aptos Display" panose="020B0004020202020204" pitchFamily="34" charset="0"/>
              </a:rPr>
              <a:t>xticklabels</a:t>
            </a:r>
            <a:r>
              <a:rPr lang="en-GB" sz="2000" dirty="0">
                <a:solidFill>
                  <a:prstClr val="black"/>
                </a:solidFill>
                <a:latin typeface="Aptos Display" panose="020B0004020202020204" pitchFamily="34" charset="0"/>
              </a:rPr>
              <a:t> from the subplots in the first row and the </a:t>
            </a:r>
            <a:r>
              <a:rPr lang="en-GB" sz="2000" dirty="0" err="1">
                <a:solidFill>
                  <a:prstClr val="black"/>
                </a:solidFill>
                <a:latin typeface="Aptos Display" panose="020B0004020202020204" pitchFamily="34" charset="0"/>
              </a:rPr>
              <a:t>yticklabels</a:t>
            </a:r>
            <a:r>
              <a:rPr lang="en-GB" sz="2000" dirty="0">
                <a:solidFill>
                  <a:prstClr val="black"/>
                </a:solidFill>
                <a:latin typeface="Aptos Display" panose="020B0004020202020204" pitchFamily="34" charset="0"/>
              </a:rPr>
              <a:t> from the subplots in the second column, we were also able to share the x-axis between plots 1 &amp; 3 and 2 &amp; 4 and the y-axis between plots 1 &amp; 2 and 3 &amp; 4. Finally, we used the string ‘tab, colon, colour’ to recolour the plots.</a:t>
            </a:r>
            <a:endParaRPr lang="en-GB" dirty="0"/>
          </a:p>
        </p:txBody>
      </p:sp>
      <p:sp>
        <p:nvSpPr>
          <p:cNvPr id="4" name="Slide Number Placeholder 3"/>
          <p:cNvSpPr>
            <a:spLocks noGrp="1"/>
          </p:cNvSpPr>
          <p:nvPr>
            <p:ph type="sldNum" sz="quarter" idx="5"/>
          </p:nvPr>
        </p:nvSpPr>
        <p:spPr/>
        <p:txBody>
          <a:bodyPr/>
          <a:lstStyle/>
          <a:p>
            <a:fld id="{83AF1794-C15F-CB47-A315-A021D6C53858}" type="slidenum">
              <a:rPr lang="en-GB" smtClean="0"/>
              <a:t>8</a:t>
            </a:fld>
            <a:endParaRPr lang="en-GB"/>
          </a:p>
        </p:txBody>
      </p:sp>
    </p:spTree>
    <p:extLst>
      <p:ext uri="{BB962C8B-B14F-4D97-AF65-F5344CB8AC3E}">
        <p14:creationId xmlns:p14="http://schemas.microsoft.com/office/powerpoint/2010/main" val="2624990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GB" sz="1200" b="0" dirty="0">
                <a:solidFill>
                  <a:prstClr val="black"/>
                </a:solidFill>
                <a:latin typeface="Aptos Display" panose="020B0004020202020204" pitchFamily="34" charset="0"/>
              </a:rPr>
              <a:t>The output of this code is as shown here. </a:t>
            </a:r>
          </a:p>
          <a:p>
            <a:pPr lvl="0" algn="just"/>
            <a:endParaRPr lang="en-GB" sz="1200" b="0" dirty="0">
              <a:solidFill>
                <a:prstClr val="black"/>
              </a:solidFill>
              <a:latin typeface="Aptos Display" panose="020B0004020202020204" pitchFamily="34" charset="0"/>
            </a:endParaRPr>
          </a:p>
          <a:p>
            <a:pPr lvl="0" algn="just"/>
            <a:r>
              <a:rPr lang="en-GB" sz="1200" b="0" dirty="0">
                <a:solidFill>
                  <a:prstClr val="black"/>
                </a:solidFill>
                <a:latin typeface="Aptos Display" panose="020B0004020202020204" pitchFamily="34" charset="0"/>
              </a:rPr>
              <a:t>How did you find this? If you got it right, congratulations! If not, that’s okay. We don’t always get things right on the first try. There’s still plenty of time to learn, and the teaching staff will be happy to work through any problems with you. Just give us a shout!</a:t>
            </a:r>
          </a:p>
          <a:p>
            <a:pPr lvl="0" algn="just"/>
            <a:endParaRPr lang="en-GB" sz="1200" b="0" dirty="0">
              <a:solidFill>
                <a:prstClr val="black"/>
              </a:solidFill>
              <a:latin typeface="Aptos Display" panose="020B0004020202020204" pitchFamily="34" charset="0"/>
            </a:endParaRPr>
          </a:p>
          <a:p>
            <a:pPr lvl="0" algn="just"/>
            <a:r>
              <a:rPr lang="en-GB" sz="1200" b="0" dirty="0">
                <a:solidFill>
                  <a:prstClr val="black"/>
                </a:solidFill>
                <a:latin typeface="Aptos Display" panose="020B0004020202020204" pitchFamily="34" charset="0"/>
              </a:rPr>
              <a:t>Otherwise, see you in the next video. </a:t>
            </a:r>
          </a:p>
          <a:p>
            <a:endParaRPr lang="en-GB" dirty="0"/>
          </a:p>
        </p:txBody>
      </p:sp>
      <p:sp>
        <p:nvSpPr>
          <p:cNvPr id="4" name="Slide Number Placeholder 3"/>
          <p:cNvSpPr>
            <a:spLocks noGrp="1"/>
          </p:cNvSpPr>
          <p:nvPr>
            <p:ph type="sldNum" sz="quarter" idx="5"/>
          </p:nvPr>
        </p:nvSpPr>
        <p:spPr/>
        <p:txBody>
          <a:bodyPr/>
          <a:lstStyle/>
          <a:p>
            <a:fld id="{83AF1794-C15F-CB47-A315-A021D6C53858}" type="slidenum">
              <a:rPr lang="en-GB" smtClean="0"/>
              <a:t>9</a:t>
            </a:fld>
            <a:endParaRPr lang="en-GB"/>
          </a:p>
        </p:txBody>
      </p:sp>
    </p:spTree>
    <p:extLst>
      <p:ext uri="{BB962C8B-B14F-4D97-AF65-F5344CB8AC3E}">
        <p14:creationId xmlns:p14="http://schemas.microsoft.com/office/powerpoint/2010/main" val="304759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BDB0-9653-F3FA-D5ED-5DF223EBBB1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FAF67BD-2A13-39CA-664F-06A9A42F9E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AB88D471-F2E0-893B-7771-BCEDB0E421F5}"/>
              </a:ext>
            </a:extLst>
          </p:cNvPr>
          <p:cNvSpPr>
            <a:spLocks noGrp="1"/>
          </p:cNvSpPr>
          <p:nvPr>
            <p:ph type="dt" sz="half" idx="10"/>
          </p:nvPr>
        </p:nvSpPr>
        <p:spPr/>
        <p:txBody>
          <a:bodyPr/>
          <a:lstStyle/>
          <a:p>
            <a:fld id="{4B83B92E-1F6A-544D-8FEF-F108C9571DF9}" type="datetimeFigureOut">
              <a:rPr lang="en-GB" smtClean="0"/>
              <a:t>03/01/2025</a:t>
            </a:fld>
            <a:endParaRPr lang="en-GB"/>
          </a:p>
        </p:txBody>
      </p:sp>
      <p:sp>
        <p:nvSpPr>
          <p:cNvPr id="5" name="Footer Placeholder 4">
            <a:extLst>
              <a:ext uri="{FF2B5EF4-FFF2-40B4-BE49-F238E27FC236}">
                <a16:creationId xmlns:a16="http://schemas.microsoft.com/office/drawing/2014/main" id="{B18DD0D4-1336-4E3E-FC69-FA7E53E8F1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6AE558-88B4-EE70-9D35-2401849E2B95}"/>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363258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CFFA0-21D9-70E6-0106-39CC06A63DF3}"/>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36C5903-5E02-75DC-FCAA-5339F53706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CA525E3-D2B7-707C-4C65-3F877E6B9D7F}"/>
              </a:ext>
            </a:extLst>
          </p:cNvPr>
          <p:cNvSpPr>
            <a:spLocks noGrp="1"/>
          </p:cNvSpPr>
          <p:nvPr>
            <p:ph type="dt" sz="half" idx="10"/>
          </p:nvPr>
        </p:nvSpPr>
        <p:spPr/>
        <p:txBody>
          <a:bodyPr/>
          <a:lstStyle/>
          <a:p>
            <a:fld id="{4B83B92E-1F6A-544D-8FEF-F108C9571DF9}" type="datetimeFigureOut">
              <a:rPr lang="en-GB" smtClean="0"/>
              <a:t>03/01/2025</a:t>
            </a:fld>
            <a:endParaRPr lang="en-GB"/>
          </a:p>
        </p:txBody>
      </p:sp>
      <p:sp>
        <p:nvSpPr>
          <p:cNvPr id="5" name="Footer Placeholder 4">
            <a:extLst>
              <a:ext uri="{FF2B5EF4-FFF2-40B4-BE49-F238E27FC236}">
                <a16:creationId xmlns:a16="http://schemas.microsoft.com/office/drawing/2014/main" id="{6827A26A-CF07-1745-5056-E26E7C8C5D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2A0A58-88DA-FD5A-7553-20B17AD1B5CB}"/>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965706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58177-7BE1-F266-5379-D7FA1D3CC162}"/>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B9576ED9-0844-BFA3-7673-C8F8B4D8712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2926578-6D89-D05E-C282-755835B6D33E}"/>
              </a:ext>
            </a:extLst>
          </p:cNvPr>
          <p:cNvSpPr>
            <a:spLocks noGrp="1"/>
          </p:cNvSpPr>
          <p:nvPr>
            <p:ph type="dt" sz="half" idx="10"/>
          </p:nvPr>
        </p:nvSpPr>
        <p:spPr/>
        <p:txBody>
          <a:bodyPr/>
          <a:lstStyle/>
          <a:p>
            <a:fld id="{4B83B92E-1F6A-544D-8FEF-F108C9571DF9}" type="datetimeFigureOut">
              <a:rPr lang="en-GB" smtClean="0"/>
              <a:t>03/01/2025</a:t>
            </a:fld>
            <a:endParaRPr lang="en-GB"/>
          </a:p>
        </p:txBody>
      </p:sp>
      <p:sp>
        <p:nvSpPr>
          <p:cNvPr id="5" name="Footer Placeholder 4">
            <a:extLst>
              <a:ext uri="{FF2B5EF4-FFF2-40B4-BE49-F238E27FC236}">
                <a16:creationId xmlns:a16="http://schemas.microsoft.com/office/drawing/2014/main" id="{815EB5C9-6EAD-43E1-45EF-40A6D8A267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2AA06F-47D0-972D-865D-6AB8D6794E34}"/>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401730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C9D1-C456-ADCA-E9D9-CC027B280DD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EC5BCAA-921D-CA4D-B880-24CD58AE10F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45C1FC8-69D7-49E8-4597-B2775FB552F1}"/>
              </a:ext>
            </a:extLst>
          </p:cNvPr>
          <p:cNvSpPr>
            <a:spLocks noGrp="1"/>
          </p:cNvSpPr>
          <p:nvPr>
            <p:ph type="dt" sz="half" idx="10"/>
          </p:nvPr>
        </p:nvSpPr>
        <p:spPr/>
        <p:txBody>
          <a:bodyPr/>
          <a:lstStyle/>
          <a:p>
            <a:fld id="{4B83B92E-1F6A-544D-8FEF-F108C9571DF9}" type="datetimeFigureOut">
              <a:rPr lang="en-GB" smtClean="0"/>
              <a:t>03/01/2025</a:t>
            </a:fld>
            <a:endParaRPr lang="en-GB"/>
          </a:p>
        </p:txBody>
      </p:sp>
      <p:sp>
        <p:nvSpPr>
          <p:cNvPr id="5" name="Footer Placeholder 4">
            <a:extLst>
              <a:ext uri="{FF2B5EF4-FFF2-40B4-BE49-F238E27FC236}">
                <a16:creationId xmlns:a16="http://schemas.microsoft.com/office/drawing/2014/main" id="{149EEA11-C473-223F-5FDF-F78FB566A4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78E707-86B4-9DA8-38DD-D2F2C4F80857}"/>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140534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10C4-2364-A3BC-04E0-AD78D4114F7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67FEAD7-8044-EF21-F9B4-363BFF000B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54406FF-6BC0-C89A-5F6D-0D68D08E29A6}"/>
              </a:ext>
            </a:extLst>
          </p:cNvPr>
          <p:cNvSpPr>
            <a:spLocks noGrp="1"/>
          </p:cNvSpPr>
          <p:nvPr>
            <p:ph type="dt" sz="half" idx="10"/>
          </p:nvPr>
        </p:nvSpPr>
        <p:spPr/>
        <p:txBody>
          <a:bodyPr/>
          <a:lstStyle/>
          <a:p>
            <a:fld id="{4B83B92E-1F6A-544D-8FEF-F108C9571DF9}" type="datetimeFigureOut">
              <a:rPr lang="en-GB" smtClean="0"/>
              <a:t>03/01/2025</a:t>
            </a:fld>
            <a:endParaRPr lang="en-GB"/>
          </a:p>
        </p:txBody>
      </p:sp>
      <p:sp>
        <p:nvSpPr>
          <p:cNvPr id="5" name="Footer Placeholder 4">
            <a:extLst>
              <a:ext uri="{FF2B5EF4-FFF2-40B4-BE49-F238E27FC236}">
                <a16:creationId xmlns:a16="http://schemas.microsoft.com/office/drawing/2014/main" id="{B308FA96-73A6-BE1C-47CB-7E58154602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115F32-AD26-878C-38BA-BD1E23D51180}"/>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282185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8AF0-F105-7D51-9DE0-CE22F05AF03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8637394-05E6-5B13-400C-1C262F1DD95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28E5897-966F-7096-0C83-D6E920AC967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56D0A01-56AF-E32C-7835-0866A4567BF2}"/>
              </a:ext>
            </a:extLst>
          </p:cNvPr>
          <p:cNvSpPr>
            <a:spLocks noGrp="1"/>
          </p:cNvSpPr>
          <p:nvPr>
            <p:ph type="dt" sz="half" idx="10"/>
          </p:nvPr>
        </p:nvSpPr>
        <p:spPr/>
        <p:txBody>
          <a:bodyPr/>
          <a:lstStyle/>
          <a:p>
            <a:fld id="{4B83B92E-1F6A-544D-8FEF-F108C9571DF9}" type="datetimeFigureOut">
              <a:rPr lang="en-GB" smtClean="0"/>
              <a:t>03/01/2025</a:t>
            </a:fld>
            <a:endParaRPr lang="en-GB"/>
          </a:p>
        </p:txBody>
      </p:sp>
      <p:sp>
        <p:nvSpPr>
          <p:cNvPr id="6" name="Footer Placeholder 5">
            <a:extLst>
              <a:ext uri="{FF2B5EF4-FFF2-40B4-BE49-F238E27FC236}">
                <a16:creationId xmlns:a16="http://schemas.microsoft.com/office/drawing/2014/main" id="{49E8D07F-0363-23AB-5C49-41D0D93864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3FD66A-9742-A9B3-0283-8AB05B58AEE4}"/>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347057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4F80-2624-CE1D-B4CC-40CC6358E2D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0FE7BC9-606C-3552-7278-CA322A8C3B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49E60EC-3CF3-E0DD-8967-F51082A0A35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32FD6E1-867F-9908-8E2B-5F385E05E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7CF2E6-7061-75C4-84FF-76F08DFB848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4B731AD-9671-F8B2-54BB-C03F6ED84763}"/>
              </a:ext>
            </a:extLst>
          </p:cNvPr>
          <p:cNvSpPr>
            <a:spLocks noGrp="1"/>
          </p:cNvSpPr>
          <p:nvPr>
            <p:ph type="dt" sz="half" idx="10"/>
          </p:nvPr>
        </p:nvSpPr>
        <p:spPr/>
        <p:txBody>
          <a:bodyPr/>
          <a:lstStyle/>
          <a:p>
            <a:fld id="{4B83B92E-1F6A-544D-8FEF-F108C9571DF9}" type="datetimeFigureOut">
              <a:rPr lang="en-GB" smtClean="0"/>
              <a:t>03/01/2025</a:t>
            </a:fld>
            <a:endParaRPr lang="en-GB"/>
          </a:p>
        </p:txBody>
      </p:sp>
      <p:sp>
        <p:nvSpPr>
          <p:cNvPr id="8" name="Footer Placeholder 7">
            <a:extLst>
              <a:ext uri="{FF2B5EF4-FFF2-40B4-BE49-F238E27FC236}">
                <a16:creationId xmlns:a16="http://schemas.microsoft.com/office/drawing/2014/main" id="{1E25D8CB-374F-DAB2-0E46-66B571DED5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48AE10-93F6-8F66-6FF3-02CBD0EE7B3B}"/>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563141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8794-5CB9-D68A-C5A8-AA6A9E575EA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EED097B2-7FE0-795F-07F5-1BFE0D561840}"/>
              </a:ext>
            </a:extLst>
          </p:cNvPr>
          <p:cNvSpPr>
            <a:spLocks noGrp="1"/>
          </p:cNvSpPr>
          <p:nvPr>
            <p:ph type="dt" sz="half" idx="10"/>
          </p:nvPr>
        </p:nvSpPr>
        <p:spPr/>
        <p:txBody>
          <a:bodyPr/>
          <a:lstStyle/>
          <a:p>
            <a:fld id="{4B83B92E-1F6A-544D-8FEF-F108C9571DF9}" type="datetimeFigureOut">
              <a:rPr lang="en-GB" smtClean="0"/>
              <a:t>03/01/2025</a:t>
            </a:fld>
            <a:endParaRPr lang="en-GB"/>
          </a:p>
        </p:txBody>
      </p:sp>
      <p:sp>
        <p:nvSpPr>
          <p:cNvPr id="4" name="Footer Placeholder 3">
            <a:extLst>
              <a:ext uri="{FF2B5EF4-FFF2-40B4-BE49-F238E27FC236}">
                <a16:creationId xmlns:a16="http://schemas.microsoft.com/office/drawing/2014/main" id="{FA857B40-CF86-F14B-7196-B0AB16034C0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81C24D2-C73E-5BFF-4CC0-1B2BC96C9901}"/>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162107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1674F-F70E-1EA5-39F5-0C0546D6A8B4}"/>
              </a:ext>
            </a:extLst>
          </p:cNvPr>
          <p:cNvSpPr>
            <a:spLocks noGrp="1"/>
          </p:cNvSpPr>
          <p:nvPr>
            <p:ph type="dt" sz="half" idx="10"/>
          </p:nvPr>
        </p:nvSpPr>
        <p:spPr/>
        <p:txBody>
          <a:bodyPr/>
          <a:lstStyle/>
          <a:p>
            <a:fld id="{4B83B92E-1F6A-544D-8FEF-F108C9571DF9}" type="datetimeFigureOut">
              <a:rPr lang="en-GB" smtClean="0"/>
              <a:t>03/01/2025</a:t>
            </a:fld>
            <a:endParaRPr lang="en-GB"/>
          </a:p>
        </p:txBody>
      </p:sp>
      <p:sp>
        <p:nvSpPr>
          <p:cNvPr id="3" name="Footer Placeholder 2">
            <a:extLst>
              <a:ext uri="{FF2B5EF4-FFF2-40B4-BE49-F238E27FC236}">
                <a16:creationId xmlns:a16="http://schemas.microsoft.com/office/drawing/2014/main" id="{72C2301A-A230-132A-7F77-8A109ED6ACB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66D77C-2EF7-6213-110C-965733CBFAB0}"/>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122824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528C-DE2C-E153-AEF5-4DD974B3DBE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5BA9DC0-A8ED-CB8E-2169-968D2B36D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3D5B6F5-3F01-9140-2BE5-538651981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F82ADC-2FA2-E2FB-7DE9-8EED407EBDA7}"/>
              </a:ext>
            </a:extLst>
          </p:cNvPr>
          <p:cNvSpPr>
            <a:spLocks noGrp="1"/>
          </p:cNvSpPr>
          <p:nvPr>
            <p:ph type="dt" sz="half" idx="10"/>
          </p:nvPr>
        </p:nvSpPr>
        <p:spPr/>
        <p:txBody>
          <a:bodyPr/>
          <a:lstStyle/>
          <a:p>
            <a:fld id="{4B83B92E-1F6A-544D-8FEF-F108C9571DF9}" type="datetimeFigureOut">
              <a:rPr lang="en-GB" smtClean="0"/>
              <a:t>03/01/2025</a:t>
            </a:fld>
            <a:endParaRPr lang="en-GB"/>
          </a:p>
        </p:txBody>
      </p:sp>
      <p:sp>
        <p:nvSpPr>
          <p:cNvPr id="6" name="Footer Placeholder 5">
            <a:extLst>
              <a:ext uri="{FF2B5EF4-FFF2-40B4-BE49-F238E27FC236}">
                <a16:creationId xmlns:a16="http://schemas.microsoft.com/office/drawing/2014/main" id="{F6C1F5BE-5716-67ED-C263-68ACA3AE79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8D9D4A-8A16-F252-F642-F15D3F1552D8}"/>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739054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DEF5-D728-799F-505F-B9553E4E394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C20AEA5-689A-6ECE-1E5C-8BF3BC856E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4F50BDA-3CCE-8113-C97A-706EE0A5E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0384DC-EB60-16CC-9ECF-18FCFA39F97E}"/>
              </a:ext>
            </a:extLst>
          </p:cNvPr>
          <p:cNvSpPr>
            <a:spLocks noGrp="1"/>
          </p:cNvSpPr>
          <p:nvPr>
            <p:ph type="dt" sz="half" idx="10"/>
          </p:nvPr>
        </p:nvSpPr>
        <p:spPr/>
        <p:txBody>
          <a:bodyPr/>
          <a:lstStyle/>
          <a:p>
            <a:fld id="{4B83B92E-1F6A-544D-8FEF-F108C9571DF9}" type="datetimeFigureOut">
              <a:rPr lang="en-GB" smtClean="0"/>
              <a:t>03/01/2025</a:t>
            </a:fld>
            <a:endParaRPr lang="en-GB"/>
          </a:p>
        </p:txBody>
      </p:sp>
      <p:sp>
        <p:nvSpPr>
          <p:cNvPr id="6" name="Footer Placeholder 5">
            <a:extLst>
              <a:ext uri="{FF2B5EF4-FFF2-40B4-BE49-F238E27FC236}">
                <a16:creationId xmlns:a16="http://schemas.microsoft.com/office/drawing/2014/main" id="{C32F7141-72FD-7F05-07E7-3E3A168E57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FB0C78-5A20-8EED-2A0A-FE767DEC01E8}"/>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66665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36878D-7060-CC5C-67EA-E83E62D18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B610081C-0E7F-625D-0E41-CD906135C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19D05A8-4DC7-5550-16E9-ECD615C74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83B92E-1F6A-544D-8FEF-F108C9571DF9}" type="datetimeFigureOut">
              <a:rPr lang="en-GB" smtClean="0"/>
              <a:t>03/01/2025</a:t>
            </a:fld>
            <a:endParaRPr lang="en-GB"/>
          </a:p>
        </p:txBody>
      </p:sp>
      <p:sp>
        <p:nvSpPr>
          <p:cNvPr id="5" name="Footer Placeholder 4">
            <a:extLst>
              <a:ext uri="{FF2B5EF4-FFF2-40B4-BE49-F238E27FC236}">
                <a16:creationId xmlns:a16="http://schemas.microsoft.com/office/drawing/2014/main" id="{05959F2A-790B-3C29-1D0E-BB4B5E2B0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C116D29-A4D4-39A7-8E4C-8C8DD6EE6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700133-2899-7A43-AC42-57522A4D305B}" type="slidenum">
              <a:rPr lang="en-GB" smtClean="0"/>
              <a:t>‹#›</a:t>
            </a:fld>
            <a:endParaRPr lang="en-GB"/>
          </a:p>
        </p:txBody>
      </p:sp>
    </p:spTree>
    <p:extLst>
      <p:ext uri="{BB962C8B-B14F-4D97-AF65-F5344CB8AC3E}">
        <p14:creationId xmlns:p14="http://schemas.microsoft.com/office/powerpoint/2010/main" val="2219777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notesSlide" Target="../notesSlides/notesSlide1.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7.xml"/><Relationship Id="rId7" Type="http://schemas.openxmlformats.org/officeDocument/2006/relationships/image" Target="../media/image8.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7.xml"/><Relationship Id="rId7" Type="http://schemas.openxmlformats.org/officeDocument/2006/relationships/image" Target="../media/image11.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0.pn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8.png"/><Relationship Id="rId4" Type="http://schemas.openxmlformats.org/officeDocument/2006/relationships/notesSlide" Target="../notesSlides/notesSlide3.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7.xml"/><Relationship Id="rId7" Type="http://schemas.openxmlformats.org/officeDocument/2006/relationships/image" Target="../media/image14.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3.png"/><Relationship Id="rId11" Type="http://schemas.openxmlformats.org/officeDocument/2006/relationships/image" Target="../media/image5.png"/><Relationship Id="rId5" Type="http://schemas.openxmlformats.org/officeDocument/2006/relationships/image" Target="../media/image6.png"/><Relationship Id="rId10" Type="http://schemas.openxmlformats.org/officeDocument/2006/relationships/image" Target="../media/image8.png"/><Relationship Id="rId4" Type="http://schemas.openxmlformats.org/officeDocument/2006/relationships/notesSlide" Target="../notesSlides/notesSlide4.xml"/><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7.xml"/><Relationship Id="rId7" Type="http://schemas.openxmlformats.org/officeDocument/2006/relationships/image" Target="../media/image18.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notesSlide" Target="../notesSlides/notesSlide5.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7.xml"/><Relationship Id="rId7" Type="http://schemas.openxmlformats.org/officeDocument/2006/relationships/image" Target="../media/image20.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9.png"/><Relationship Id="rId5" Type="http://schemas.openxmlformats.org/officeDocument/2006/relationships/image" Target="../media/image6.png"/><Relationship Id="rId4" Type="http://schemas.openxmlformats.org/officeDocument/2006/relationships/notesSlide" Target="../notesSlides/notesSlide6.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5.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7.xml"/><Relationship Id="rId7" Type="http://schemas.openxmlformats.org/officeDocument/2006/relationships/image" Target="../media/image23.png"/><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7.xml"/><Relationship Id="rId7" Type="http://schemas.openxmlformats.org/officeDocument/2006/relationships/image" Target="../media/image22.svg"/><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21E230C0-686E-606F-E532-247A8B5FCC1A}"/>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442DA8B8-94A2-45D6-976E-910B4828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2FB0A-BB56-8573-8E35-CC6164BD402B}"/>
              </a:ext>
            </a:extLst>
          </p:cNvPr>
          <p:cNvSpPr>
            <a:spLocks noGrp="1"/>
          </p:cNvSpPr>
          <p:nvPr>
            <p:ph type="ctrTitle"/>
          </p:nvPr>
        </p:nvSpPr>
        <p:spPr>
          <a:xfrm>
            <a:off x="643466" y="753626"/>
            <a:ext cx="5081925" cy="3004145"/>
          </a:xfrm>
        </p:spPr>
        <p:txBody>
          <a:bodyPr>
            <a:normAutofit/>
          </a:bodyPr>
          <a:lstStyle/>
          <a:p>
            <a:r>
              <a:rPr lang="en-GB" b="1" dirty="0"/>
              <a:t>Plotting Pt. 2</a:t>
            </a:r>
            <a:br>
              <a:rPr lang="en-GB" b="1" dirty="0"/>
            </a:br>
            <a:r>
              <a:rPr lang="en-GB" sz="5000" b="1" i="1" dirty="0"/>
              <a:t>Subplots</a:t>
            </a:r>
          </a:p>
        </p:txBody>
      </p:sp>
      <p:sp>
        <p:nvSpPr>
          <p:cNvPr id="3" name="Subtitle 2">
            <a:extLst>
              <a:ext uri="{FF2B5EF4-FFF2-40B4-BE49-F238E27FC236}">
                <a16:creationId xmlns:a16="http://schemas.microsoft.com/office/drawing/2014/main" id="{6A0BBC0B-2366-9D85-BC81-FAF553E3517B}"/>
              </a:ext>
            </a:extLst>
          </p:cNvPr>
          <p:cNvSpPr>
            <a:spLocks noGrp="1"/>
          </p:cNvSpPr>
          <p:nvPr>
            <p:ph type="subTitle" idx="1"/>
          </p:nvPr>
        </p:nvSpPr>
        <p:spPr>
          <a:xfrm>
            <a:off x="643466" y="3849845"/>
            <a:ext cx="5081926" cy="2189214"/>
          </a:xfrm>
        </p:spPr>
        <p:txBody>
          <a:bodyPr>
            <a:normAutofit/>
          </a:bodyPr>
          <a:lstStyle/>
          <a:p>
            <a:r>
              <a:rPr lang="en-GB" b="1" dirty="0"/>
              <a:t>A guide in/for Python</a:t>
            </a:r>
          </a:p>
        </p:txBody>
      </p:sp>
      <p:sp>
        <p:nvSpPr>
          <p:cNvPr id="90" name="Freeform: Shape 89">
            <a:extLst>
              <a:ext uri="{FF2B5EF4-FFF2-40B4-BE49-F238E27FC236}">
                <a16:creationId xmlns:a16="http://schemas.microsoft.com/office/drawing/2014/main" id="{07062BB1-E215-424E-80C4-7E1CF179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6609"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pic>
        <p:nvPicPr>
          <p:cNvPr id="8" name="Graphic 7" descr="Laptop outline">
            <a:extLst>
              <a:ext uri="{FF2B5EF4-FFF2-40B4-BE49-F238E27FC236}">
                <a16:creationId xmlns:a16="http://schemas.microsoft.com/office/drawing/2014/main" id="{25266208-D416-9577-2DFB-21E246C24A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16087" y="2179673"/>
            <a:ext cx="2565029" cy="2565029"/>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pic>
        <p:nvPicPr>
          <p:cNvPr id="10" name="Graphic 9" descr="Binary outline">
            <a:extLst>
              <a:ext uri="{FF2B5EF4-FFF2-40B4-BE49-F238E27FC236}">
                <a16:creationId xmlns:a16="http://schemas.microsoft.com/office/drawing/2014/main" id="{9557D228-EE73-9F43-9AD2-6255B126898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40743" y="380065"/>
            <a:ext cx="2565029" cy="2565029"/>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92" name="Oval 91">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0726" y="4546703"/>
            <a:ext cx="569514" cy="569514"/>
          </a:xfrm>
          <a:prstGeom prst="ellipse">
            <a:avLst/>
          </a:prstGeom>
          <a:noFill/>
          <a:ln w="127000">
            <a:solidFill>
              <a:schemeClr val="accent5">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93">
            <a:extLst>
              <a:ext uri="{FF2B5EF4-FFF2-40B4-BE49-F238E27FC236}">
                <a16:creationId xmlns:a16="http://schemas.microsoft.com/office/drawing/2014/main" id="{B368E167-B2D7-4904-BB6B-AE0486A2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0758" y="3236233"/>
            <a:ext cx="1261243" cy="1648694"/>
          </a:xfrm>
          <a:custGeom>
            <a:avLst/>
            <a:gdLst>
              <a:gd name="connsiteX0" fmla="*/ 824347 w 1261243"/>
              <a:gd name="connsiteY0" fmla="*/ 0 h 1648694"/>
              <a:gd name="connsiteX1" fmla="*/ 1145220 w 1261243"/>
              <a:gd name="connsiteY1" fmla="*/ 64781 h 1648694"/>
              <a:gd name="connsiteX2" fmla="*/ 1261243 w 1261243"/>
              <a:gd name="connsiteY2" fmla="*/ 127757 h 1648694"/>
              <a:gd name="connsiteX3" fmla="*/ 1261243 w 1261243"/>
              <a:gd name="connsiteY3" fmla="*/ 1520938 h 1648694"/>
              <a:gd name="connsiteX4" fmla="*/ 1145220 w 1261243"/>
              <a:gd name="connsiteY4" fmla="*/ 1583913 h 1648694"/>
              <a:gd name="connsiteX5" fmla="*/ 824347 w 1261243"/>
              <a:gd name="connsiteY5" fmla="*/ 1648694 h 1648694"/>
              <a:gd name="connsiteX6" fmla="*/ 0 w 1261243"/>
              <a:gd name="connsiteY6" fmla="*/ 824347 h 1648694"/>
              <a:gd name="connsiteX7" fmla="*/ 824347 w 1261243"/>
              <a:gd name="connsiteY7" fmla="*/ 0 h 164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1243" h="1648694">
                <a:moveTo>
                  <a:pt x="824347" y="0"/>
                </a:moveTo>
                <a:cubicBezTo>
                  <a:pt x="938165" y="0"/>
                  <a:pt x="1046596" y="23067"/>
                  <a:pt x="1145220" y="64781"/>
                </a:cubicBezTo>
                <a:lnTo>
                  <a:pt x="1261243" y="127757"/>
                </a:lnTo>
                <a:lnTo>
                  <a:pt x="1261243" y="1520938"/>
                </a:lnTo>
                <a:lnTo>
                  <a:pt x="1145220" y="1583913"/>
                </a:lnTo>
                <a:cubicBezTo>
                  <a:pt x="1046596" y="1625627"/>
                  <a:pt x="938165" y="1648694"/>
                  <a:pt x="824347" y="1648694"/>
                </a:cubicBezTo>
                <a:cubicBezTo>
                  <a:pt x="369073" y="1648694"/>
                  <a:pt x="0" y="1279621"/>
                  <a:pt x="0" y="824347"/>
                </a:cubicBezTo>
                <a:cubicBezTo>
                  <a:pt x="0" y="369073"/>
                  <a:pt x="369073" y="0"/>
                  <a:pt x="824347" y="0"/>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Shape 95">
            <a:extLst>
              <a:ext uri="{FF2B5EF4-FFF2-40B4-BE49-F238E27FC236}">
                <a16:creationId xmlns:a16="http://schemas.microsoft.com/office/drawing/2014/main" id="{E5EBF8F5-ABE5-4029-A8FC-4E32622D7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004836"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33E49524-66B4-4DB0-AD09-DC8B9874E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8804" y="6039059"/>
            <a:ext cx="1978348" cy="818941"/>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0" name="Freeform: Shape 99">
            <a:extLst>
              <a:ext uri="{FF2B5EF4-FFF2-40B4-BE49-F238E27FC236}">
                <a16:creationId xmlns:a16="http://schemas.microsoft.com/office/drawing/2014/main" id="{70A21480-D93D-46BE-9A94-B5A80469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pic>
        <p:nvPicPr>
          <p:cNvPr id="12" name="Audio 11">
            <a:extLst>
              <a:ext uri="{FF2B5EF4-FFF2-40B4-BE49-F238E27FC236}">
                <a16:creationId xmlns:a16="http://schemas.microsoft.com/office/drawing/2014/main" id="{D15DABC6-7637-3E05-A8D4-BBA2BD646C89}"/>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016878685"/>
      </p:ext>
    </p:extLst>
  </p:cSld>
  <p:clrMapOvr>
    <a:masterClrMapping/>
  </p:clrMapOvr>
  <mc:AlternateContent xmlns:mc="http://schemas.openxmlformats.org/markup-compatibility/2006">
    <mc:Choice xmlns:p14="http://schemas.microsoft.com/office/powerpoint/2010/main" Requires="p14">
      <p:transition spd="slow" p14:dur="2000" advTm="32616"/>
    </mc:Choice>
    <mc:Fallback>
      <p:transition spd="slow" advTm="326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F42DF98-F3D5-233D-81B4-C9EB2EE951C4}"/>
              </a:ext>
            </a:extLst>
          </p:cNvPr>
          <p:cNvGrpSpPr/>
          <p:nvPr/>
        </p:nvGrpSpPr>
        <p:grpSpPr>
          <a:xfrm>
            <a:off x="0" y="1"/>
            <a:ext cx="12192000" cy="1531022"/>
            <a:chOff x="0" y="1"/>
            <a:chExt cx="12192000" cy="1531022"/>
          </a:xfrm>
        </p:grpSpPr>
        <p:sp>
          <p:nvSpPr>
            <p:cNvPr id="2" name="Rectangle 1">
              <a:extLst>
                <a:ext uri="{FF2B5EF4-FFF2-40B4-BE49-F238E27FC236}">
                  <a16:creationId xmlns:a16="http://schemas.microsoft.com/office/drawing/2014/main" id="{81056734-E2DC-0247-E66E-703E7806DECC}"/>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a:extLst>
                <a:ext uri="{FF2B5EF4-FFF2-40B4-BE49-F238E27FC236}">
                  <a16:creationId xmlns:a16="http://schemas.microsoft.com/office/drawing/2014/main" id="{576A080E-148A-76F7-82B3-8AF58800FDD0}"/>
                </a:ext>
              </a:extLst>
            </p:cNvPr>
            <p:cNvPicPr>
              <a:picLocks noChangeAspect="1"/>
            </p:cNvPicPr>
            <p:nvPr/>
          </p:nvPicPr>
          <p:blipFill>
            <a:blip r:embed="rId5"/>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9728A18E-F0EE-0259-DE36-4142FFF4921B}"/>
              </a:ext>
            </a:extLst>
          </p:cNvPr>
          <p:cNvSpPr txBox="1">
            <a:spLocks/>
          </p:cNvSpPr>
          <p:nvPr/>
        </p:nvSpPr>
        <p:spPr>
          <a:xfrm>
            <a:off x="2984940" y="314661"/>
            <a:ext cx="6222119"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b="1" dirty="0">
                <a:solidFill>
                  <a:schemeClr val="bg1"/>
                </a:solidFill>
              </a:rPr>
              <a:t>Setting Up</a:t>
            </a:r>
          </a:p>
        </p:txBody>
      </p:sp>
      <p:pic>
        <p:nvPicPr>
          <p:cNvPr id="19" name="Picture 18">
            <a:extLst>
              <a:ext uri="{FF2B5EF4-FFF2-40B4-BE49-F238E27FC236}">
                <a16:creationId xmlns:a16="http://schemas.microsoft.com/office/drawing/2014/main" id="{40DE46FB-3857-B73B-DD90-934160200FFF}"/>
              </a:ext>
            </a:extLst>
          </p:cNvPr>
          <p:cNvPicPr>
            <a:picLocks noChangeAspect="1"/>
          </p:cNvPicPr>
          <p:nvPr/>
        </p:nvPicPr>
        <p:blipFill>
          <a:blip r:embed="rId6"/>
          <a:stretch>
            <a:fillRect/>
          </a:stretch>
        </p:blipFill>
        <p:spPr>
          <a:xfrm>
            <a:off x="2915926" y="2700922"/>
            <a:ext cx="6458903" cy="3019537"/>
          </a:xfrm>
          <a:prstGeom prst="rect">
            <a:avLst/>
          </a:prstGeom>
          <a:ln w="12700">
            <a:solidFill>
              <a:schemeClr val="accent2"/>
            </a:solidFill>
          </a:ln>
        </p:spPr>
      </p:pic>
      <p:pic>
        <p:nvPicPr>
          <p:cNvPr id="4" name="Picture 3">
            <a:extLst>
              <a:ext uri="{FF2B5EF4-FFF2-40B4-BE49-F238E27FC236}">
                <a16:creationId xmlns:a16="http://schemas.microsoft.com/office/drawing/2014/main" id="{14BD9552-3412-E5C4-EE73-F6B08F8C26CF}"/>
              </a:ext>
            </a:extLst>
          </p:cNvPr>
          <p:cNvPicPr>
            <a:picLocks noChangeAspect="1"/>
          </p:cNvPicPr>
          <p:nvPr/>
        </p:nvPicPr>
        <p:blipFill>
          <a:blip r:embed="rId7"/>
          <a:stretch>
            <a:fillRect/>
          </a:stretch>
        </p:blipFill>
        <p:spPr>
          <a:xfrm>
            <a:off x="1" y="0"/>
            <a:ext cx="2200228" cy="723223"/>
          </a:xfrm>
          <a:prstGeom prst="rect">
            <a:avLst/>
          </a:prstGeom>
        </p:spPr>
      </p:pic>
      <p:pic>
        <p:nvPicPr>
          <p:cNvPr id="13" name="Audio 12">
            <a:extLst>
              <a:ext uri="{FF2B5EF4-FFF2-40B4-BE49-F238E27FC236}">
                <a16:creationId xmlns:a16="http://schemas.microsoft.com/office/drawing/2014/main" id="{935D492B-84D0-4D7E-0E1F-2010EF3883C1}"/>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827372746"/>
      </p:ext>
    </p:extLst>
  </p:cSld>
  <p:clrMapOvr>
    <a:masterClrMapping/>
  </p:clrMapOvr>
  <mc:AlternateContent xmlns:mc="http://schemas.openxmlformats.org/markup-compatibility/2006">
    <mc:Choice xmlns:p14="http://schemas.microsoft.com/office/powerpoint/2010/main" Requires="p14">
      <p:transition spd="slow" p14:dur="2000" advTm="22681"/>
    </mc:Choice>
    <mc:Fallback>
      <p:transition spd="slow" advTm="226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8A7AE315-F393-3A61-9FEB-582FFBFEF3CF}"/>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59836785-433D-4DFD-EDEB-4643CAFE0FA9}"/>
              </a:ext>
            </a:extLst>
          </p:cNvPr>
          <p:cNvPicPr>
            <a:picLocks noChangeAspect="1"/>
          </p:cNvPicPr>
          <p:nvPr/>
        </p:nvPicPr>
        <p:blipFill>
          <a:blip r:embed="rId5"/>
          <a:stretch>
            <a:fillRect/>
          </a:stretch>
        </p:blipFill>
        <p:spPr>
          <a:xfrm>
            <a:off x="6596671" y="1725287"/>
            <a:ext cx="4574150" cy="3441503"/>
          </a:xfrm>
          <a:prstGeom prst="rect">
            <a:avLst/>
          </a:prstGeom>
          <a:ln w="12700">
            <a:solidFill>
              <a:schemeClr val="accent2"/>
            </a:solidFill>
          </a:ln>
        </p:spPr>
      </p:pic>
      <p:pic>
        <p:nvPicPr>
          <p:cNvPr id="13" name="Picture 12">
            <a:extLst>
              <a:ext uri="{FF2B5EF4-FFF2-40B4-BE49-F238E27FC236}">
                <a16:creationId xmlns:a16="http://schemas.microsoft.com/office/drawing/2014/main" id="{26B11C6C-17A2-7655-FFA2-CED5EF89F85E}"/>
              </a:ext>
            </a:extLst>
          </p:cNvPr>
          <p:cNvPicPr>
            <a:picLocks noChangeAspect="1"/>
          </p:cNvPicPr>
          <p:nvPr/>
        </p:nvPicPr>
        <p:blipFill>
          <a:blip r:embed="rId6"/>
          <a:stretch>
            <a:fillRect/>
          </a:stretch>
        </p:blipFill>
        <p:spPr>
          <a:xfrm>
            <a:off x="1021181" y="1725288"/>
            <a:ext cx="4574150" cy="3441503"/>
          </a:xfrm>
          <a:prstGeom prst="rect">
            <a:avLst/>
          </a:prstGeom>
          <a:ln w="12700">
            <a:solidFill>
              <a:schemeClr val="accent2"/>
            </a:solidFill>
          </a:ln>
        </p:spPr>
      </p:pic>
      <p:pic>
        <p:nvPicPr>
          <p:cNvPr id="15" name="Picture 14">
            <a:extLst>
              <a:ext uri="{FF2B5EF4-FFF2-40B4-BE49-F238E27FC236}">
                <a16:creationId xmlns:a16="http://schemas.microsoft.com/office/drawing/2014/main" id="{7A14156A-474F-8433-E8BE-159F35C94DA4}"/>
              </a:ext>
            </a:extLst>
          </p:cNvPr>
          <p:cNvPicPr>
            <a:picLocks noChangeAspect="1"/>
          </p:cNvPicPr>
          <p:nvPr/>
        </p:nvPicPr>
        <p:blipFill>
          <a:blip r:embed="rId7"/>
          <a:srcRect r="1301"/>
          <a:stretch/>
        </p:blipFill>
        <p:spPr>
          <a:xfrm>
            <a:off x="6596671" y="5306140"/>
            <a:ext cx="4574151" cy="1303022"/>
          </a:xfrm>
          <a:prstGeom prst="rect">
            <a:avLst/>
          </a:prstGeom>
          <a:ln w="12700">
            <a:solidFill>
              <a:schemeClr val="accent2"/>
            </a:solidFill>
          </a:ln>
        </p:spPr>
      </p:pic>
      <p:pic>
        <p:nvPicPr>
          <p:cNvPr id="16" name="Picture 15">
            <a:extLst>
              <a:ext uri="{FF2B5EF4-FFF2-40B4-BE49-F238E27FC236}">
                <a16:creationId xmlns:a16="http://schemas.microsoft.com/office/drawing/2014/main" id="{A2603AA6-349C-E75D-54A9-3AE053EA696E}"/>
              </a:ext>
            </a:extLst>
          </p:cNvPr>
          <p:cNvPicPr>
            <a:picLocks noChangeAspect="1"/>
          </p:cNvPicPr>
          <p:nvPr/>
        </p:nvPicPr>
        <p:blipFill>
          <a:blip r:embed="rId8"/>
          <a:stretch>
            <a:fillRect/>
          </a:stretch>
        </p:blipFill>
        <p:spPr>
          <a:xfrm>
            <a:off x="1021180" y="5306140"/>
            <a:ext cx="4574151" cy="1303022"/>
          </a:xfrm>
          <a:prstGeom prst="rect">
            <a:avLst/>
          </a:prstGeom>
          <a:ln w="12700">
            <a:solidFill>
              <a:schemeClr val="accent2"/>
            </a:solidFill>
          </a:ln>
        </p:spPr>
      </p:pic>
      <p:grpSp>
        <p:nvGrpSpPr>
          <p:cNvPr id="6" name="Group 5">
            <a:extLst>
              <a:ext uri="{FF2B5EF4-FFF2-40B4-BE49-F238E27FC236}">
                <a16:creationId xmlns:a16="http://schemas.microsoft.com/office/drawing/2014/main" id="{C35391A5-DE93-B370-C141-93BDDC35184E}"/>
              </a:ext>
            </a:extLst>
          </p:cNvPr>
          <p:cNvGrpSpPr/>
          <p:nvPr/>
        </p:nvGrpSpPr>
        <p:grpSpPr>
          <a:xfrm>
            <a:off x="0" y="1"/>
            <a:ext cx="12192000" cy="1531022"/>
            <a:chOff x="0" y="1"/>
            <a:chExt cx="12192000" cy="1531022"/>
          </a:xfrm>
        </p:grpSpPr>
        <p:sp>
          <p:nvSpPr>
            <p:cNvPr id="2" name="Rectangle 1">
              <a:extLst>
                <a:ext uri="{FF2B5EF4-FFF2-40B4-BE49-F238E27FC236}">
                  <a16:creationId xmlns:a16="http://schemas.microsoft.com/office/drawing/2014/main" id="{0746FC23-8296-19E7-1946-89A3E873F822}"/>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Picture 4">
              <a:extLst>
                <a:ext uri="{FF2B5EF4-FFF2-40B4-BE49-F238E27FC236}">
                  <a16:creationId xmlns:a16="http://schemas.microsoft.com/office/drawing/2014/main" id="{9D4B1FED-1253-0CF5-4959-A1563F168B97}"/>
                </a:ext>
              </a:extLst>
            </p:cNvPr>
            <p:cNvPicPr>
              <a:picLocks noChangeAspect="1"/>
            </p:cNvPicPr>
            <p:nvPr/>
          </p:nvPicPr>
          <p:blipFill>
            <a:blip r:embed="rId9"/>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0515116E-38BB-3749-577A-2438AF9AC400}"/>
              </a:ext>
            </a:extLst>
          </p:cNvPr>
          <p:cNvSpPr txBox="1">
            <a:spLocks/>
          </p:cNvSpPr>
          <p:nvPr/>
        </p:nvSpPr>
        <p:spPr>
          <a:xfrm>
            <a:off x="2984940" y="314661"/>
            <a:ext cx="6222119"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rPr>
              <a:t>Stacking</a:t>
            </a:r>
          </a:p>
        </p:txBody>
      </p:sp>
      <p:pic>
        <p:nvPicPr>
          <p:cNvPr id="4" name="Picture 3">
            <a:extLst>
              <a:ext uri="{FF2B5EF4-FFF2-40B4-BE49-F238E27FC236}">
                <a16:creationId xmlns:a16="http://schemas.microsoft.com/office/drawing/2014/main" id="{78A6A3DA-8CC2-B097-36C2-C1621A4E7D4B}"/>
              </a:ext>
            </a:extLst>
          </p:cNvPr>
          <p:cNvPicPr>
            <a:picLocks noChangeAspect="1"/>
          </p:cNvPicPr>
          <p:nvPr/>
        </p:nvPicPr>
        <p:blipFill>
          <a:blip r:embed="rId10"/>
          <a:stretch>
            <a:fillRect/>
          </a:stretch>
        </p:blipFill>
        <p:spPr>
          <a:xfrm>
            <a:off x="1" y="0"/>
            <a:ext cx="2200228" cy="723223"/>
          </a:xfrm>
          <a:prstGeom prst="rect">
            <a:avLst/>
          </a:prstGeom>
        </p:spPr>
      </p:pic>
      <p:pic>
        <p:nvPicPr>
          <p:cNvPr id="36" name="Audio 35">
            <a:extLst>
              <a:ext uri="{FF2B5EF4-FFF2-40B4-BE49-F238E27FC236}">
                <a16:creationId xmlns:a16="http://schemas.microsoft.com/office/drawing/2014/main" id="{77EF6A7C-7A71-18D0-AFAD-DEDC6E2310A1}"/>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140707940"/>
      </p:ext>
    </p:extLst>
  </p:cSld>
  <p:clrMapOvr>
    <a:masterClrMapping/>
  </p:clrMapOvr>
  <mc:AlternateContent xmlns:mc="http://schemas.openxmlformats.org/markup-compatibility/2006">
    <mc:Choice xmlns:p14="http://schemas.microsoft.com/office/powerpoint/2010/main" Requires="p14">
      <p:transition spd="slow" p14:dur="2000" advTm="67618"/>
    </mc:Choice>
    <mc:Fallback>
      <p:transition spd="slow" advTm="6761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4C3ECCA6-849D-524A-38AE-5EA1B60542F0}"/>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AC65F135-A6FC-B77F-9C51-AC5256F2048D}"/>
              </a:ext>
            </a:extLst>
          </p:cNvPr>
          <p:cNvGrpSpPr/>
          <p:nvPr/>
        </p:nvGrpSpPr>
        <p:grpSpPr>
          <a:xfrm>
            <a:off x="0" y="1"/>
            <a:ext cx="12192000" cy="1531022"/>
            <a:chOff x="0" y="1"/>
            <a:chExt cx="12192000" cy="1531022"/>
          </a:xfrm>
        </p:grpSpPr>
        <p:sp>
          <p:nvSpPr>
            <p:cNvPr id="2" name="Rectangle 1">
              <a:extLst>
                <a:ext uri="{FF2B5EF4-FFF2-40B4-BE49-F238E27FC236}">
                  <a16:creationId xmlns:a16="http://schemas.microsoft.com/office/drawing/2014/main" id="{3AAE31EF-169E-F063-4B39-C339027D69A8}"/>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Picture 4">
              <a:extLst>
                <a:ext uri="{FF2B5EF4-FFF2-40B4-BE49-F238E27FC236}">
                  <a16:creationId xmlns:a16="http://schemas.microsoft.com/office/drawing/2014/main" id="{B7251869-7D15-FE56-BEFC-0FA4D663A46E}"/>
                </a:ext>
              </a:extLst>
            </p:cNvPr>
            <p:cNvPicPr>
              <a:picLocks noChangeAspect="1"/>
            </p:cNvPicPr>
            <p:nvPr/>
          </p:nvPicPr>
          <p:blipFill>
            <a:blip r:embed="rId5"/>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9E0AA9A7-1068-F04F-8DB8-000601ECB2C9}"/>
              </a:ext>
            </a:extLst>
          </p:cNvPr>
          <p:cNvSpPr txBox="1">
            <a:spLocks/>
          </p:cNvSpPr>
          <p:nvPr/>
        </p:nvSpPr>
        <p:spPr>
          <a:xfrm>
            <a:off x="2984940" y="314661"/>
            <a:ext cx="6222119"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rPr>
              <a:t>Shared Axes</a:t>
            </a:r>
          </a:p>
        </p:txBody>
      </p:sp>
      <p:pic>
        <p:nvPicPr>
          <p:cNvPr id="10" name="Picture 9">
            <a:extLst>
              <a:ext uri="{FF2B5EF4-FFF2-40B4-BE49-F238E27FC236}">
                <a16:creationId xmlns:a16="http://schemas.microsoft.com/office/drawing/2014/main" id="{4AC7B31B-BB2D-E333-73E8-3A8424259338}"/>
              </a:ext>
            </a:extLst>
          </p:cNvPr>
          <p:cNvPicPr>
            <a:picLocks noChangeAspect="1"/>
          </p:cNvPicPr>
          <p:nvPr/>
        </p:nvPicPr>
        <p:blipFill>
          <a:blip r:embed="rId6"/>
          <a:stretch>
            <a:fillRect/>
          </a:stretch>
        </p:blipFill>
        <p:spPr>
          <a:xfrm>
            <a:off x="6443575" y="1735011"/>
            <a:ext cx="4727243" cy="3841929"/>
          </a:xfrm>
          <a:prstGeom prst="rect">
            <a:avLst/>
          </a:prstGeom>
          <a:ln w="12700">
            <a:solidFill>
              <a:schemeClr val="accent2"/>
            </a:solidFill>
          </a:ln>
        </p:spPr>
      </p:pic>
      <p:pic>
        <p:nvPicPr>
          <p:cNvPr id="11" name="Picture 10">
            <a:extLst>
              <a:ext uri="{FF2B5EF4-FFF2-40B4-BE49-F238E27FC236}">
                <a16:creationId xmlns:a16="http://schemas.microsoft.com/office/drawing/2014/main" id="{99123D99-3E7F-0A88-51E8-BA1D68995432}"/>
              </a:ext>
            </a:extLst>
          </p:cNvPr>
          <p:cNvPicPr>
            <a:picLocks noChangeAspect="1"/>
          </p:cNvPicPr>
          <p:nvPr/>
        </p:nvPicPr>
        <p:blipFill>
          <a:blip r:embed="rId7"/>
          <a:stretch>
            <a:fillRect/>
          </a:stretch>
        </p:blipFill>
        <p:spPr>
          <a:xfrm>
            <a:off x="1021181" y="1735011"/>
            <a:ext cx="4727243" cy="3841929"/>
          </a:xfrm>
          <a:prstGeom prst="rect">
            <a:avLst/>
          </a:prstGeom>
          <a:ln w="12700">
            <a:solidFill>
              <a:schemeClr val="accent2"/>
            </a:solidFill>
          </a:ln>
        </p:spPr>
      </p:pic>
      <p:pic>
        <p:nvPicPr>
          <p:cNvPr id="18" name="Picture 17">
            <a:extLst>
              <a:ext uri="{FF2B5EF4-FFF2-40B4-BE49-F238E27FC236}">
                <a16:creationId xmlns:a16="http://schemas.microsoft.com/office/drawing/2014/main" id="{BE32564A-9DA0-E606-A7E7-67FF1A7189E8}"/>
              </a:ext>
            </a:extLst>
          </p:cNvPr>
          <p:cNvPicPr>
            <a:picLocks noChangeAspect="1"/>
          </p:cNvPicPr>
          <p:nvPr/>
        </p:nvPicPr>
        <p:blipFill>
          <a:blip r:embed="rId8"/>
          <a:srcRect l="1" r="2046"/>
          <a:stretch/>
        </p:blipFill>
        <p:spPr>
          <a:xfrm>
            <a:off x="6443576" y="5657202"/>
            <a:ext cx="4727243" cy="977900"/>
          </a:xfrm>
          <a:prstGeom prst="rect">
            <a:avLst/>
          </a:prstGeom>
          <a:ln w="12700">
            <a:solidFill>
              <a:schemeClr val="accent2"/>
            </a:solidFill>
          </a:ln>
        </p:spPr>
      </p:pic>
      <p:pic>
        <p:nvPicPr>
          <p:cNvPr id="19" name="Picture 18">
            <a:extLst>
              <a:ext uri="{FF2B5EF4-FFF2-40B4-BE49-F238E27FC236}">
                <a16:creationId xmlns:a16="http://schemas.microsoft.com/office/drawing/2014/main" id="{574CF108-4B52-4BCE-00E1-06259C20515A}"/>
              </a:ext>
            </a:extLst>
          </p:cNvPr>
          <p:cNvPicPr>
            <a:picLocks noChangeAspect="1"/>
          </p:cNvPicPr>
          <p:nvPr/>
        </p:nvPicPr>
        <p:blipFill>
          <a:blip r:embed="rId9"/>
          <a:srcRect r="4558"/>
          <a:stretch/>
        </p:blipFill>
        <p:spPr>
          <a:xfrm>
            <a:off x="1021181" y="5657202"/>
            <a:ext cx="4727243" cy="977900"/>
          </a:xfrm>
          <a:prstGeom prst="rect">
            <a:avLst/>
          </a:prstGeom>
          <a:ln w="12700">
            <a:solidFill>
              <a:schemeClr val="accent2"/>
            </a:solidFill>
          </a:ln>
        </p:spPr>
      </p:pic>
      <p:pic>
        <p:nvPicPr>
          <p:cNvPr id="4" name="Picture 3">
            <a:extLst>
              <a:ext uri="{FF2B5EF4-FFF2-40B4-BE49-F238E27FC236}">
                <a16:creationId xmlns:a16="http://schemas.microsoft.com/office/drawing/2014/main" id="{5B5FE308-2E3A-306A-6B14-4CCC2296BE32}"/>
              </a:ext>
            </a:extLst>
          </p:cNvPr>
          <p:cNvPicPr>
            <a:picLocks noChangeAspect="1"/>
          </p:cNvPicPr>
          <p:nvPr/>
        </p:nvPicPr>
        <p:blipFill>
          <a:blip r:embed="rId10"/>
          <a:stretch>
            <a:fillRect/>
          </a:stretch>
        </p:blipFill>
        <p:spPr>
          <a:xfrm>
            <a:off x="1" y="0"/>
            <a:ext cx="2200228" cy="723223"/>
          </a:xfrm>
          <a:prstGeom prst="rect">
            <a:avLst/>
          </a:prstGeom>
        </p:spPr>
      </p:pic>
      <p:pic>
        <p:nvPicPr>
          <p:cNvPr id="79" name="Audio 78">
            <a:extLst>
              <a:ext uri="{FF2B5EF4-FFF2-40B4-BE49-F238E27FC236}">
                <a16:creationId xmlns:a16="http://schemas.microsoft.com/office/drawing/2014/main" id="{39B53645-6CD2-FDCA-E1B4-66BB2D38FC59}"/>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515065541"/>
      </p:ext>
    </p:extLst>
  </p:cSld>
  <p:clrMapOvr>
    <a:masterClrMapping/>
  </p:clrMapOvr>
  <mc:AlternateContent xmlns:mc="http://schemas.openxmlformats.org/markup-compatibility/2006">
    <mc:Choice xmlns:p14="http://schemas.microsoft.com/office/powerpoint/2010/main" Requires="p14">
      <p:transition spd="slow" p14:dur="2000" advTm="41290"/>
    </mc:Choice>
    <mc:Fallback>
      <p:transition spd="slow" advTm="412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9"/>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B62385B3-E32B-29DE-9500-3FE75CC822BD}"/>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8A77018D-B5C9-7B1F-A788-53C5BAD25C38}"/>
              </a:ext>
            </a:extLst>
          </p:cNvPr>
          <p:cNvGrpSpPr/>
          <p:nvPr/>
        </p:nvGrpSpPr>
        <p:grpSpPr>
          <a:xfrm>
            <a:off x="0" y="1"/>
            <a:ext cx="12192000" cy="1531022"/>
            <a:chOff x="0" y="1"/>
            <a:chExt cx="12192000" cy="1531022"/>
          </a:xfrm>
        </p:grpSpPr>
        <p:sp>
          <p:nvSpPr>
            <p:cNvPr id="2" name="Rectangle 1">
              <a:extLst>
                <a:ext uri="{FF2B5EF4-FFF2-40B4-BE49-F238E27FC236}">
                  <a16:creationId xmlns:a16="http://schemas.microsoft.com/office/drawing/2014/main" id="{D3D75616-BAEA-5BD9-768D-C14B00850216}"/>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1" name="Picture 20">
              <a:extLst>
                <a:ext uri="{FF2B5EF4-FFF2-40B4-BE49-F238E27FC236}">
                  <a16:creationId xmlns:a16="http://schemas.microsoft.com/office/drawing/2014/main" id="{FB495325-4ACB-E226-034C-232935B1665F}"/>
                </a:ext>
              </a:extLst>
            </p:cNvPr>
            <p:cNvPicPr>
              <a:picLocks noChangeAspect="1"/>
            </p:cNvPicPr>
            <p:nvPr/>
          </p:nvPicPr>
          <p:blipFill>
            <a:blip r:embed="rId5"/>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31995843-E89D-372C-B82F-696D2DF7547F}"/>
              </a:ext>
            </a:extLst>
          </p:cNvPr>
          <p:cNvSpPr txBox="1">
            <a:spLocks/>
          </p:cNvSpPr>
          <p:nvPr/>
        </p:nvSpPr>
        <p:spPr>
          <a:xfrm>
            <a:off x="1599307" y="314661"/>
            <a:ext cx="9361713"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GB" b="1" dirty="0">
                <a:solidFill>
                  <a:prstClr val="white"/>
                </a:solidFill>
                <a:latin typeface="Aptos Display" panose="02110004020202020204"/>
              </a:rPr>
              <a:t>Stacking n x n </a:t>
            </a:r>
            <a:endPar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endParaRPr>
          </a:p>
        </p:txBody>
      </p:sp>
      <p:pic>
        <p:nvPicPr>
          <p:cNvPr id="4" name="Picture 3">
            <a:extLst>
              <a:ext uri="{FF2B5EF4-FFF2-40B4-BE49-F238E27FC236}">
                <a16:creationId xmlns:a16="http://schemas.microsoft.com/office/drawing/2014/main" id="{DC4E6BB1-D751-2412-D879-365ADA31593E}"/>
              </a:ext>
            </a:extLst>
          </p:cNvPr>
          <p:cNvPicPr>
            <a:picLocks noChangeAspect="1"/>
          </p:cNvPicPr>
          <p:nvPr/>
        </p:nvPicPr>
        <p:blipFill>
          <a:blip r:embed="rId6"/>
          <a:srcRect l="1826" r="4010"/>
          <a:stretch/>
        </p:blipFill>
        <p:spPr>
          <a:xfrm>
            <a:off x="6096000" y="2409222"/>
            <a:ext cx="5385180" cy="3602936"/>
          </a:xfrm>
          <a:prstGeom prst="rect">
            <a:avLst/>
          </a:prstGeom>
          <a:ln w="12700">
            <a:solidFill>
              <a:schemeClr val="accent2"/>
            </a:solidFill>
          </a:ln>
        </p:spPr>
      </p:pic>
      <p:pic>
        <p:nvPicPr>
          <p:cNvPr id="5" name="Picture 4">
            <a:extLst>
              <a:ext uri="{FF2B5EF4-FFF2-40B4-BE49-F238E27FC236}">
                <a16:creationId xmlns:a16="http://schemas.microsoft.com/office/drawing/2014/main" id="{D3CC54F8-4169-1716-991B-9E954FD0DEA6}"/>
              </a:ext>
            </a:extLst>
          </p:cNvPr>
          <p:cNvPicPr>
            <a:picLocks noChangeAspect="1"/>
          </p:cNvPicPr>
          <p:nvPr/>
        </p:nvPicPr>
        <p:blipFill>
          <a:blip r:embed="rId7"/>
          <a:stretch>
            <a:fillRect/>
          </a:stretch>
        </p:blipFill>
        <p:spPr>
          <a:xfrm>
            <a:off x="710820" y="2409222"/>
            <a:ext cx="4836157" cy="3602936"/>
          </a:xfrm>
          <a:prstGeom prst="rect">
            <a:avLst/>
          </a:prstGeom>
          <a:ln w="12700">
            <a:solidFill>
              <a:schemeClr val="accent2"/>
            </a:solidFill>
          </a:ln>
        </p:spPr>
      </p:pic>
      <p:pic>
        <p:nvPicPr>
          <p:cNvPr id="6" name="Picture 5">
            <a:extLst>
              <a:ext uri="{FF2B5EF4-FFF2-40B4-BE49-F238E27FC236}">
                <a16:creationId xmlns:a16="http://schemas.microsoft.com/office/drawing/2014/main" id="{74ED7259-84B0-368A-E678-A9B8FEE40F19}"/>
              </a:ext>
            </a:extLst>
          </p:cNvPr>
          <p:cNvPicPr>
            <a:picLocks noChangeAspect="1"/>
          </p:cNvPicPr>
          <p:nvPr/>
        </p:nvPicPr>
        <p:blipFill>
          <a:blip r:embed="rId8"/>
          <a:stretch>
            <a:fillRect/>
          </a:stretch>
        </p:blipFill>
        <p:spPr>
          <a:xfrm>
            <a:off x="1" y="0"/>
            <a:ext cx="2200228" cy="723223"/>
          </a:xfrm>
          <a:prstGeom prst="rect">
            <a:avLst/>
          </a:prstGeom>
        </p:spPr>
      </p:pic>
      <p:pic>
        <p:nvPicPr>
          <p:cNvPr id="65" name="Audio 64">
            <a:extLst>
              <a:ext uri="{FF2B5EF4-FFF2-40B4-BE49-F238E27FC236}">
                <a16:creationId xmlns:a16="http://schemas.microsoft.com/office/drawing/2014/main" id="{D6303BB3-1D61-6790-DD7C-D33A2048E42A}"/>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904939504"/>
      </p:ext>
    </p:extLst>
  </p:cSld>
  <p:clrMapOvr>
    <a:masterClrMapping/>
  </p:clrMapOvr>
  <mc:AlternateContent xmlns:mc="http://schemas.openxmlformats.org/markup-compatibility/2006">
    <mc:Choice xmlns:p14="http://schemas.microsoft.com/office/powerpoint/2010/main" Requires="p14">
      <p:transition spd="slow" p14:dur="2000" advTm="36936"/>
    </mc:Choice>
    <mc:Fallback>
      <p:transition spd="slow" advTm="369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8897417B-1A0F-92EE-C27B-9975B2AA8A94}"/>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5FF75686-09BB-8B52-9201-104C8F50D533}"/>
              </a:ext>
            </a:extLst>
          </p:cNvPr>
          <p:cNvGrpSpPr/>
          <p:nvPr/>
        </p:nvGrpSpPr>
        <p:grpSpPr>
          <a:xfrm>
            <a:off x="0" y="1"/>
            <a:ext cx="12192000" cy="1531022"/>
            <a:chOff x="0" y="1"/>
            <a:chExt cx="12192000" cy="1531022"/>
          </a:xfrm>
        </p:grpSpPr>
        <p:sp>
          <p:nvSpPr>
            <p:cNvPr id="2" name="Rectangle 1">
              <a:extLst>
                <a:ext uri="{FF2B5EF4-FFF2-40B4-BE49-F238E27FC236}">
                  <a16:creationId xmlns:a16="http://schemas.microsoft.com/office/drawing/2014/main" id="{AC95F3E3-61A0-87DA-0B71-8FA549716165}"/>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1" name="Picture 20">
              <a:extLst>
                <a:ext uri="{FF2B5EF4-FFF2-40B4-BE49-F238E27FC236}">
                  <a16:creationId xmlns:a16="http://schemas.microsoft.com/office/drawing/2014/main" id="{70123754-277E-D31D-23CC-515BBA72E293}"/>
                </a:ext>
              </a:extLst>
            </p:cNvPr>
            <p:cNvPicPr>
              <a:picLocks noChangeAspect="1"/>
            </p:cNvPicPr>
            <p:nvPr/>
          </p:nvPicPr>
          <p:blipFill>
            <a:blip r:embed="rId5"/>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45EDCD65-A971-B1A0-FAF5-B5BD86B10774}"/>
              </a:ext>
            </a:extLst>
          </p:cNvPr>
          <p:cNvSpPr txBox="1">
            <a:spLocks/>
          </p:cNvSpPr>
          <p:nvPr/>
        </p:nvSpPr>
        <p:spPr>
          <a:xfrm>
            <a:off x="1987090" y="314661"/>
            <a:ext cx="8217820"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GB" b="1" dirty="0">
                <a:solidFill>
                  <a:prstClr val="white"/>
                </a:solidFill>
                <a:latin typeface="Aptos Display" panose="02110004020202020204"/>
              </a:rPr>
              <a:t>Different Sizes</a:t>
            </a:r>
            <a:endPar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endParaRPr>
          </a:p>
        </p:txBody>
      </p:sp>
      <p:pic>
        <p:nvPicPr>
          <p:cNvPr id="6" name="Picture 5">
            <a:extLst>
              <a:ext uri="{FF2B5EF4-FFF2-40B4-BE49-F238E27FC236}">
                <a16:creationId xmlns:a16="http://schemas.microsoft.com/office/drawing/2014/main" id="{0DF396ED-805B-6BA8-4AFC-08568116ED18}"/>
              </a:ext>
            </a:extLst>
          </p:cNvPr>
          <p:cNvPicPr>
            <a:picLocks noChangeAspect="1"/>
          </p:cNvPicPr>
          <p:nvPr/>
        </p:nvPicPr>
        <p:blipFill>
          <a:blip r:embed="rId6"/>
          <a:stretch>
            <a:fillRect/>
          </a:stretch>
        </p:blipFill>
        <p:spPr>
          <a:xfrm>
            <a:off x="710820" y="1886590"/>
            <a:ext cx="4661871" cy="4648200"/>
          </a:xfrm>
          <a:prstGeom prst="rect">
            <a:avLst/>
          </a:prstGeom>
          <a:ln w="12700">
            <a:solidFill>
              <a:schemeClr val="accent2"/>
            </a:solidFill>
          </a:ln>
        </p:spPr>
      </p:pic>
      <p:pic>
        <p:nvPicPr>
          <p:cNvPr id="10" name="Picture 9">
            <a:extLst>
              <a:ext uri="{FF2B5EF4-FFF2-40B4-BE49-F238E27FC236}">
                <a16:creationId xmlns:a16="http://schemas.microsoft.com/office/drawing/2014/main" id="{750721BC-09EE-2A2A-8245-E38DD1AAC16F}"/>
              </a:ext>
            </a:extLst>
          </p:cNvPr>
          <p:cNvPicPr>
            <a:picLocks noChangeAspect="1"/>
          </p:cNvPicPr>
          <p:nvPr/>
        </p:nvPicPr>
        <p:blipFill>
          <a:blip r:embed="rId7"/>
          <a:srcRect r="13863"/>
          <a:stretch/>
        </p:blipFill>
        <p:spPr>
          <a:xfrm>
            <a:off x="5778880" y="1885591"/>
            <a:ext cx="5702300" cy="4649199"/>
          </a:xfrm>
          <a:prstGeom prst="rect">
            <a:avLst/>
          </a:prstGeom>
          <a:ln w="12700">
            <a:solidFill>
              <a:schemeClr val="accent2"/>
            </a:solidFill>
          </a:ln>
        </p:spPr>
      </p:pic>
      <p:pic>
        <p:nvPicPr>
          <p:cNvPr id="4" name="Picture 3">
            <a:extLst>
              <a:ext uri="{FF2B5EF4-FFF2-40B4-BE49-F238E27FC236}">
                <a16:creationId xmlns:a16="http://schemas.microsoft.com/office/drawing/2014/main" id="{25426D3C-4FF5-74CE-B53D-9F65ABF8A767}"/>
              </a:ext>
            </a:extLst>
          </p:cNvPr>
          <p:cNvPicPr>
            <a:picLocks noChangeAspect="1"/>
          </p:cNvPicPr>
          <p:nvPr/>
        </p:nvPicPr>
        <p:blipFill>
          <a:blip r:embed="rId8"/>
          <a:stretch>
            <a:fillRect/>
          </a:stretch>
        </p:blipFill>
        <p:spPr>
          <a:xfrm>
            <a:off x="1" y="0"/>
            <a:ext cx="2200228" cy="723223"/>
          </a:xfrm>
          <a:prstGeom prst="rect">
            <a:avLst/>
          </a:prstGeom>
        </p:spPr>
      </p:pic>
      <p:pic>
        <p:nvPicPr>
          <p:cNvPr id="50" name="Audio 49">
            <a:extLst>
              <a:ext uri="{FF2B5EF4-FFF2-40B4-BE49-F238E27FC236}">
                <a16:creationId xmlns:a16="http://schemas.microsoft.com/office/drawing/2014/main" id="{BCC632D0-C8D7-4CF5-82E0-E2E32DC386B7}"/>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703231070"/>
      </p:ext>
    </p:extLst>
  </p:cSld>
  <p:clrMapOvr>
    <a:masterClrMapping/>
  </p:clrMapOvr>
  <mc:AlternateContent xmlns:mc="http://schemas.openxmlformats.org/markup-compatibility/2006">
    <mc:Choice xmlns:p14="http://schemas.microsoft.com/office/powerpoint/2010/main" Requires="p14">
      <p:transition spd="slow" p14:dur="2000" advTm="62431"/>
    </mc:Choice>
    <mc:Fallback>
      <p:transition spd="slow" advTm="624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0"/>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6304BD1-2C64-1E46-1095-EBF2B642D5F3}"/>
              </a:ext>
            </a:extLst>
          </p:cNvPr>
          <p:cNvGrpSpPr/>
          <p:nvPr/>
        </p:nvGrpSpPr>
        <p:grpSpPr>
          <a:xfrm>
            <a:off x="688996" y="1050175"/>
            <a:ext cx="4759200" cy="4759200"/>
            <a:chOff x="688995" y="1371350"/>
            <a:chExt cx="4759200" cy="4759200"/>
          </a:xfrm>
        </p:grpSpPr>
        <p:sp>
          <p:nvSpPr>
            <p:cNvPr id="8" name="Oval 7">
              <a:extLst>
                <a:ext uri="{FF2B5EF4-FFF2-40B4-BE49-F238E27FC236}">
                  <a16:creationId xmlns:a16="http://schemas.microsoft.com/office/drawing/2014/main" id="{61AB21C2-C324-DDFA-9521-72BE8E26AD9D}"/>
                </a:ext>
              </a:extLst>
            </p:cNvPr>
            <p:cNvSpPr>
              <a:spLocks noChangeAspect="1"/>
            </p:cNvSpPr>
            <p:nvPr/>
          </p:nvSpPr>
          <p:spPr>
            <a:xfrm>
              <a:off x="688995" y="1371350"/>
              <a:ext cx="4759200" cy="4759200"/>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C931C00-D8A6-857E-0249-B2F07FF01EC5}"/>
                </a:ext>
              </a:extLst>
            </p:cNvPr>
            <p:cNvSpPr/>
            <p:nvPr/>
          </p:nvSpPr>
          <p:spPr>
            <a:xfrm>
              <a:off x="975867" y="4869705"/>
              <a:ext cx="1080000" cy="1080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Title 1">
            <a:extLst>
              <a:ext uri="{FF2B5EF4-FFF2-40B4-BE49-F238E27FC236}">
                <a16:creationId xmlns:a16="http://schemas.microsoft.com/office/drawing/2014/main" id="{B7562FBD-F6E1-3A3C-4D53-B5887AC7FB9B}"/>
              </a:ext>
            </a:extLst>
          </p:cNvPr>
          <p:cNvSpPr txBox="1">
            <a:spLocks/>
          </p:cNvSpPr>
          <p:nvPr/>
        </p:nvSpPr>
        <p:spPr>
          <a:xfrm>
            <a:off x="1183376" y="2296360"/>
            <a:ext cx="3770440" cy="2265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solidFill>
                  <a:srgbClr val="FFFFFF"/>
                </a:solidFill>
              </a:rPr>
              <a:t>Challenge Yourself</a:t>
            </a:r>
          </a:p>
        </p:txBody>
      </p:sp>
      <p:sp>
        <p:nvSpPr>
          <p:cNvPr id="5" name="TextBox 4">
            <a:extLst>
              <a:ext uri="{FF2B5EF4-FFF2-40B4-BE49-F238E27FC236}">
                <a16:creationId xmlns:a16="http://schemas.microsoft.com/office/drawing/2014/main" id="{4C3547DF-EA85-3843-7B1F-0A3D3DC79265}"/>
              </a:ext>
            </a:extLst>
          </p:cNvPr>
          <p:cNvSpPr txBox="1"/>
          <p:nvPr/>
        </p:nvSpPr>
        <p:spPr>
          <a:xfrm>
            <a:off x="6619200" y="945763"/>
            <a:ext cx="4883804" cy="4966470"/>
          </a:xfrm>
          <a:prstGeom prst="rect">
            <a:avLst/>
          </a:prstGeom>
        </p:spPr>
        <p:txBody>
          <a:bodyPr vert="horz" lIns="91440" tIns="45720" rIns="91440" bIns="45720" rtlCol="0">
            <a:noAutofit/>
          </a:bodyPr>
          <a:lstStyle/>
          <a:p>
            <a:pPr lvl="0" algn="just"/>
            <a:r>
              <a:rPr lang="en-GB" sz="2000" b="1" dirty="0">
                <a:solidFill>
                  <a:prstClr val="black"/>
                </a:solidFill>
                <a:latin typeface="Aptos Display" panose="020B0004020202020204" pitchFamily="34" charset="0"/>
              </a:rPr>
              <a:t>Replot the figure on the previous slide with the following modifications:</a:t>
            </a:r>
          </a:p>
          <a:p>
            <a:pPr lvl="0" algn="just"/>
            <a:endParaRPr lang="en-GB" sz="2000" dirty="0">
              <a:solidFill>
                <a:prstClr val="black"/>
              </a:solidFill>
              <a:latin typeface="Aptos Display" panose="020B0004020202020204" pitchFamily="34" charset="0"/>
            </a:endParaRPr>
          </a:p>
          <a:p>
            <a:pPr marL="342900" lvl="0" indent="-342900" algn="just">
              <a:buAutoNum type="arabicParenR"/>
            </a:pPr>
            <a:r>
              <a:rPr lang="en-GB" sz="2000" dirty="0">
                <a:solidFill>
                  <a:prstClr val="black"/>
                </a:solidFill>
                <a:latin typeface="Aptos Display" panose="020B0004020202020204" pitchFamily="34" charset="0"/>
              </a:rPr>
              <a:t>Plots 1 &amp; 2 should be twice the height of plots 3 &amp; 4.</a:t>
            </a:r>
          </a:p>
          <a:p>
            <a:pPr marL="342900" lvl="0" indent="-342900" algn="just">
              <a:buAutoNum type="arabicParenR"/>
            </a:pPr>
            <a:r>
              <a:rPr lang="en-GB" sz="2000" dirty="0">
                <a:solidFill>
                  <a:prstClr val="black"/>
                </a:solidFill>
                <a:latin typeface="Aptos Display" panose="020B0004020202020204" pitchFamily="34" charset="0"/>
              </a:rPr>
              <a:t>Plots 1 &amp; 3 should be half the width of plots 2 &amp; 4.</a:t>
            </a:r>
          </a:p>
          <a:p>
            <a:pPr marL="342900" lvl="0" indent="-342900" algn="just">
              <a:buAutoNum type="arabicParenR"/>
            </a:pPr>
            <a:r>
              <a:rPr lang="en-GB" sz="2000" dirty="0">
                <a:solidFill>
                  <a:prstClr val="black"/>
                </a:solidFill>
                <a:latin typeface="Aptos Display" panose="020B0004020202020204" pitchFamily="34" charset="0"/>
              </a:rPr>
              <a:t>Plots 1 &amp; 3 and 2 &amp; 4 should share the same x-axis.</a:t>
            </a:r>
          </a:p>
          <a:p>
            <a:pPr marL="342900" lvl="0" indent="-342900" algn="just">
              <a:buAutoNum type="arabicParenR"/>
            </a:pPr>
            <a:r>
              <a:rPr lang="en-GB" sz="2000" dirty="0">
                <a:solidFill>
                  <a:prstClr val="black"/>
                </a:solidFill>
                <a:latin typeface="Aptos Display" panose="020B0004020202020204" pitchFamily="34" charset="0"/>
              </a:rPr>
              <a:t>Plots 1 &amp; 2 and 3 &amp; 4 should share the same y-axis.</a:t>
            </a:r>
          </a:p>
          <a:p>
            <a:pPr marL="342900" lvl="0" indent="-342900" algn="just">
              <a:buAutoNum type="arabicParenR"/>
            </a:pPr>
            <a:r>
              <a:rPr lang="en-GB" sz="2000" dirty="0">
                <a:solidFill>
                  <a:prstClr val="black"/>
                </a:solidFill>
                <a:latin typeface="Aptos Display" panose="020B0004020202020204" pitchFamily="34" charset="0"/>
              </a:rPr>
              <a:t>The plots should be recoloured as follows: </a:t>
            </a:r>
          </a:p>
          <a:p>
            <a:pPr marL="800100" lvl="1" indent="-342900" algn="just">
              <a:buFont typeface="Arial" panose="020B0604020202020204" pitchFamily="34" charset="0"/>
              <a:buChar char="•"/>
            </a:pPr>
            <a:r>
              <a:rPr lang="en-GB" sz="2000" dirty="0">
                <a:solidFill>
                  <a:prstClr val="black"/>
                </a:solidFill>
                <a:latin typeface="Aptos Display" panose="020B0004020202020204" pitchFamily="34" charset="0"/>
              </a:rPr>
              <a:t>Plot 1 – Orange</a:t>
            </a:r>
          </a:p>
          <a:p>
            <a:pPr marL="800100" lvl="1" indent="-342900" algn="just">
              <a:buFont typeface="Arial" panose="020B0604020202020204" pitchFamily="34" charset="0"/>
              <a:buChar char="•"/>
            </a:pPr>
            <a:r>
              <a:rPr lang="en-GB" sz="2000" dirty="0">
                <a:solidFill>
                  <a:prstClr val="black"/>
                </a:solidFill>
                <a:latin typeface="Aptos Display" panose="020B0004020202020204" pitchFamily="34" charset="0"/>
              </a:rPr>
              <a:t>Plot 2 – Red</a:t>
            </a:r>
          </a:p>
          <a:p>
            <a:pPr marL="800100" lvl="1" indent="-342900" algn="just">
              <a:buFont typeface="Arial" panose="020B0604020202020204" pitchFamily="34" charset="0"/>
              <a:buChar char="•"/>
            </a:pPr>
            <a:r>
              <a:rPr lang="en-GB" sz="2000" dirty="0">
                <a:solidFill>
                  <a:prstClr val="black"/>
                </a:solidFill>
                <a:latin typeface="Aptos Display" panose="020B0004020202020204" pitchFamily="34" charset="0"/>
              </a:rPr>
              <a:t>Plot 3 – Pink</a:t>
            </a:r>
          </a:p>
          <a:p>
            <a:pPr marL="800100" lvl="1" indent="-342900" algn="just">
              <a:buFont typeface="Arial" panose="020B0604020202020204" pitchFamily="34" charset="0"/>
              <a:buChar char="•"/>
            </a:pPr>
            <a:r>
              <a:rPr lang="en-GB" sz="2000" dirty="0">
                <a:solidFill>
                  <a:prstClr val="black"/>
                </a:solidFill>
                <a:latin typeface="Aptos Display" panose="020B0004020202020204" pitchFamily="34" charset="0"/>
              </a:rPr>
              <a:t>Plot 4 – Purple</a:t>
            </a:r>
          </a:p>
        </p:txBody>
      </p:sp>
      <p:pic>
        <p:nvPicPr>
          <p:cNvPr id="22" name="Audio 21">
            <a:extLst>
              <a:ext uri="{FF2B5EF4-FFF2-40B4-BE49-F238E27FC236}">
                <a16:creationId xmlns:a16="http://schemas.microsoft.com/office/drawing/2014/main" id="{51481800-C405-6870-C600-3E3317F563F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334029255"/>
      </p:ext>
    </p:extLst>
  </p:cSld>
  <p:clrMapOvr>
    <a:masterClrMapping/>
  </p:clrMapOvr>
  <mc:AlternateContent xmlns:mc="http://schemas.openxmlformats.org/markup-compatibility/2006">
    <mc:Choice xmlns:p14="http://schemas.microsoft.com/office/powerpoint/2010/main" Requires="p14">
      <p:transition spd="slow" p14:dur="2000" advTm="18368"/>
    </mc:Choice>
    <mc:Fallback>
      <p:transition spd="slow" advTm="183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F83D8F94-913E-2213-6058-856EBBAF4E3C}"/>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A305E6B2-0D0D-2A84-83DE-ECC1FE6630F5}"/>
              </a:ext>
            </a:extLst>
          </p:cNvPr>
          <p:cNvGrpSpPr/>
          <p:nvPr/>
        </p:nvGrpSpPr>
        <p:grpSpPr>
          <a:xfrm>
            <a:off x="688996" y="1050175"/>
            <a:ext cx="4759200" cy="4759200"/>
            <a:chOff x="688995" y="1371350"/>
            <a:chExt cx="4759200" cy="4759200"/>
          </a:xfrm>
        </p:grpSpPr>
        <p:sp>
          <p:nvSpPr>
            <p:cNvPr id="12" name="Oval 11">
              <a:extLst>
                <a:ext uri="{FF2B5EF4-FFF2-40B4-BE49-F238E27FC236}">
                  <a16:creationId xmlns:a16="http://schemas.microsoft.com/office/drawing/2014/main" id="{CFCBAA90-93BE-A353-223F-1B414F5747F0}"/>
                </a:ext>
              </a:extLst>
            </p:cNvPr>
            <p:cNvSpPr>
              <a:spLocks noChangeAspect="1"/>
            </p:cNvSpPr>
            <p:nvPr/>
          </p:nvSpPr>
          <p:spPr>
            <a:xfrm>
              <a:off x="688995" y="1371350"/>
              <a:ext cx="4759200" cy="4759200"/>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688B0B6F-FBD7-46DB-B187-98A03CE69CB0}"/>
                </a:ext>
              </a:extLst>
            </p:cNvPr>
            <p:cNvSpPr/>
            <p:nvPr/>
          </p:nvSpPr>
          <p:spPr>
            <a:xfrm>
              <a:off x="975867" y="4869705"/>
              <a:ext cx="1080000" cy="1080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descr="CheckList outline">
            <a:extLst>
              <a:ext uri="{FF2B5EF4-FFF2-40B4-BE49-F238E27FC236}">
                <a16:creationId xmlns:a16="http://schemas.microsoft.com/office/drawing/2014/main" id="{160F80EE-14A0-78EA-FC74-CC0FCF94EF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28596" y="1988997"/>
            <a:ext cx="2880000" cy="2880000"/>
          </a:xfrm>
          <a:prstGeom prst="rect">
            <a:avLst/>
          </a:prstGeom>
        </p:spPr>
      </p:pic>
      <p:pic>
        <p:nvPicPr>
          <p:cNvPr id="9" name="Picture 8">
            <a:extLst>
              <a:ext uri="{FF2B5EF4-FFF2-40B4-BE49-F238E27FC236}">
                <a16:creationId xmlns:a16="http://schemas.microsoft.com/office/drawing/2014/main" id="{FD9EC845-9AB9-C297-D0B6-90924F8BA3F1}"/>
              </a:ext>
            </a:extLst>
          </p:cNvPr>
          <p:cNvPicPr>
            <a:picLocks noChangeAspect="1"/>
          </p:cNvPicPr>
          <p:nvPr/>
        </p:nvPicPr>
        <p:blipFill>
          <a:blip r:embed="rId7"/>
          <a:srcRect l="788" r="12743"/>
          <a:stretch/>
        </p:blipFill>
        <p:spPr>
          <a:xfrm>
            <a:off x="6100713" y="778250"/>
            <a:ext cx="5402291" cy="5301499"/>
          </a:xfrm>
          <a:prstGeom prst="rect">
            <a:avLst/>
          </a:prstGeom>
          <a:ln w="12700">
            <a:solidFill>
              <a:schemeClr val="accent2"/>
            </a:solidFill>
          </a:ln>
        </p:spPr>
      </p:pic>
      <p:pic>
        <p:nvPicPr>
          <p:cNvPr id="41" name="Audio 40">
            <a:extLst>
              <a:ext uri="{FF2B5EF4-FFF2-40B4-BE49-F238E27FC236}">
                <a16:creationId xmlns:a16="http://schemas.microsoft.com/office/drawing/2014/main" id="{24DAC4D8-1041-E1F9-453A-22ED4D20195B}"/>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876046181"/>
      </p:ext>
    </p:extLst>
  </p:cSld>
  <p:clrMapOvr>
    <a:masterClrMapping/>
  </p:clrMapOvr>
  <mc:AlternateContent xmlns:mc="http://schemas.openxmlformats.org/markup-compatibility/2006">
    <mc:Choice xmlns:p14="http://schemas.microsoft.com/office/powerpoint/2010/main" Requires="p14">
      <p:transition spd="slow" p14:dur="2000" advTm="45873"/>
    </mc:Choice>
    <mc:Fallback>
      <p:transition spd="slow" advTm="458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1"/>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22DB581B-7BE3-515E-796B-293E78594710}"/>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22AB18C2-0CA6-9144-5B07-22CE868F0850}"/>
              </a:ext>
            </a:extLst>
          </p:cNvPr>
          <p:cNvGrpSpPr/>
          <p:nvPr/>
        </p:nvGrpSpPr>
        <p:grpSpPr>
          <a:xfrm>
            <a:off x="688996" y="1050175"/>
            <a:ext cx="4759200" cy="4759200"/>
            <a:chOff x="688995" y="1371350"/>
            <a:chExt cx="4759200" cy="4759200"/>
          </a:xfrm>
        </p:grpSpPr>
        <p:sp>
          <p:nvSpPr>
            <p:cNvPr id="11" name="Oval 10">
              <a:extLst>
                <a:ext uri="{FF2B5EF4-FFF2-40B4-BE49-F238E27FC236}">
                  <a16:creationId xmlns:a16="http://schemas.microsoft.com/office/drawing/2014/main" id="{7DF652CB-1803-9817-AEB3-30FAD52B0F43}"/>
                </a:ext>
              </a:extLst>
            </p:cNvPr>
            <p:cNvSpPr>
              <a:spLocks noChangeAspect="1"/>
            </p:cNvSpPr>
            <p:nvPr/>
          </p:nvSpPr>
          <p:spPr>
            <a:xfrm>
              <a:off x="688995" y="1371350"/>
              <a:ext cx="4759200" cy="4759200"/>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2F66667-C1F4-3CD6-9F02-F63AD6DAF5CC}"/>
                </a:ext>
              </a:extLst>
            </p:cNvPr>
            <p:cNvSpPr/>
            <p:nvPr/>
          </p:nvSpPr>
          <p:spPr>
            <a:xfrm>
              <a:off x="975867" y="4869705"/>
              <a:ext cx="1080000" cy="1080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6" name="Picture 5">
            <a:extLst>
              <a:ext uri="{FF2B5EF4-FFF2-40B4-BE49-F238E27FC236}">
                <a16:creationId xmlns:a16="http://schemas.microsoft.com/office/drawing/2014/main" id="{6023C799-6286-BDBC-B95E-CF0049A0FF83}"/>
              </a:ext>
            </a:extLst>
          </p:cNvPr>
          <p:cNvPicPr>
            <a:picLocks noChangeAspect="1"/>
          </p:cNvPicPr>
          <p:nvPr/>
        </p:nvPicPr>
        <p:blipFill>
          <a:blip r:embed="rId5"/>
          <a:stretch>
            <a:fillRect/>
          </a:stretch>
        </p:blipFill>
        <p:spPr>
          <a:xfrm>
            <a:off x="6096000" y="778249"/>
            <a:ext cx="5402291" cy="5301502"/>
          </a:xfrm>
          <a:prstGeom prst="rect">
            <a:avLst/>
          </a:prstGeom>
          <a:ln w="12700">
            <a:solidFill>
              <a:schemeClr val="accent2"/>
            </a:solidFill>
          </a:ln>
        </p:spPr>
      </p:pic>
      <p:pic>
        <p:nvPicPr>
          <p:cNvPr id="7" name="Graphic 6" descr="CheckList outline">
            <a:extLst>
              <a:ext uri="{FF2B5EF4-FFF2-40B4-BE49-F238E27FC236}">
                <a16:creationId xmlns:a16="http://schemas.microsoft.com/office/drawing/2014/main" id="{0F113E11-DAD2-02D6-0D98-E1E26625C8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28596" y="1988997"/>
            <a:ext cx="2880000" cy="2880000"/>
          </a:xfrm>
          <a:prstGeom prst="rect">
            <a:avLst/>
          </a:prstGeom>
        </p:spPr>
      </p:pic>
      <p:pic>
        <p:nvPicPr>
          <p:cNvPr id="19" name="Audio 18">
            <a:extLst>
              <a:ext uri="{FF2B5EF4-FFF2-40B4-BE49-F238E27FC236}">
                <a16:creationId xmlns:a16="http://schemas.microsoft.com/office/drawing/2014/main" id="{55472C9D-A276-0441-7AB1-B370DD95B6B4}"/>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510662324"/>
      </p:ext>
    </p:extLst>
  </p:cSld>
  <p:clrMapOvr>
    <a:masterClrMapping/>
  </p:clrMapOvr>
  <mc:AlternateContent xmlns:mc="http://schemas.openxmlformats.org/markup-compatibility/2006">
    <mc:Choice xmlns:p14="http://schemas.microsoft.com/office/powerpoint/2010/main" Requires="p14">
      <p:transition spd="slow" p14:dur="2000" advTm="25609"/>
    </mc:Choice>
    <mc:Fallback>
      <p:transition spd="slow" advTm="256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9"/>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7632</TotalTime>
  <Words>1141</Words>
  <Application>Microsoft Macintosh PowerPoint</Application>
  <PresentationFormat>Widescreen</PresentationFormat>
  <Paragraphs>55</Paragraphs>
  <Slides>9</Slides>
  <Notes>9</Notes>
  <HiddenSlides>0</HiddenSlides>
  <MMClips>9</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Plotting Pt. 2 Subplots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 Victoria</dc:creator>
  <cp:lastModifiedBy>Nan Victoria</cp:lastModifiedBy>
  <cp:revision>39</cp:revision>
  <dcterms:created xsi:type="dcterms:W3CDTF">2024-11-01T20:48:54Z</dcterms:created>
  <dcterms:modified xsi:type="dcterms:W3CDTF">2025-01-03T13:08:34Z</dcterms:modified>
</cp:coreProperties>
</file>