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B00-7E8B-3C6C-597F-A0D9BDB57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4B08-7ACF-C5C9-D31F-A685228C1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7184-7F4A-AB4B-AAEE-138AAFF1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55B3F-6E2E-EE62-2881-59E3FDA9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A002-213A-C91D-4981-C04EE5C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1CC2-1304-6D15-A8DA-CC1EE832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EE010-6317-AA3D-C354-59F85DDD3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3C91-B9D4-9B74-CBE6-1FFA283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2769-F066-7CE1-35D2-A7062893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4B57-DE89-87E4-20CE-3E194A46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2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AB18A-EF51-41F3-8EA6-7DA600E20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0B52-9A1D-64A9-E563-3603A53B3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4EDB-5182-EAE7-E601-B7F808A0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E7D5-BD47-F267-C5ED-ADD201FD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E73F-218F-24AD-5ADE-44EF9A73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3CA5-2E3B-5ED7-67BC-C56010CE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75A7-812C-37F1-153A-0E9F3BDF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0F2E-8860-51A0-217F-836CA26A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4DD3-333B-F427-E7FA-33279B90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2A06-F48D-A1C5-A410-D2ED8CE9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2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E8C8-7253-6A99-683C-AF9FF754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8BBDE-9884-AC95-1C13-646BC52D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0E88-B822-7104-B9BB-903D02C7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19F4-F827-A7E1-C212-C33A299B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588D-9492-4A05-E35E-DF3112AE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0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5858-3BCD-6F93-1CB9-644551FD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8306-3747-A572-6B31-38519032D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5E1A8-05F3-DCF0-B50E-9EC8777F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0B6B-5610-CA2A-551A-5D86F742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3CBC1-CEBF-213A-9CE9-268A46AC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E0B13-C924-4C97-941E-5A19B32E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3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E670-C632-BFCE-D40E-5814CF74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75324-4C41-B6C7-FE77-033DAF9D1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3C144-180A-5D4E-338A-96A1A16F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C5FAA-897E-CE1C-D03F-EEFB79315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D677D-2C7B-9410-BBED-A08F6FB3A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FF6C0-AE1B-5D81-6E2C-06345097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C59AF-3645-84FC-0C00-4179471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EAB94-7AF5-B776-099F-C674E0A3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2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AA37-52AB-33DA-23AE-393BDCE5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4C243-FE49-EFE3-B0B4-A37D1FC3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59FFA-16D8-CB6B-0FEE-96990742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190FB-2EB3-1FF6-7D9A-A26A4F7F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FBBFF-AFF0-7705-0282-08DF1AAF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88647-F793-D13F-C9B6-4D2503B3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87B43-47B6-14AB-68E6-F0C42290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F788-DE37-6C39-E2EB-FF361CC7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004B-C907-A5E0-CB96-FAB466B7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BB528-CB3F-1C7C-195D-5B6A13CF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E3B42-5CE4-4B69-4603-6338BA3A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F00A-3324-0AB4-6902-498AC820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3EEC3-BD0F-E08F-099D-E5F03088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82B-7E9D-31FC-D0F1-E50FA399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861C6-F85E-D99F-D2AA-9F698C241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72231-F8BE-B9E0-D2AF-BE751046B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1409-A503-D8CB-0BEE-7757647C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2A603-3B4F-BE1B-BFCF-D1055D37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8AD7B-D3D1-E20B-A9FE-87DA0387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E8776-6D8A-DEAF-0E8C-6982D406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A915C-A056-CB74-BB50-A0735635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EF39-01D5-4153-E91E-90060A213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F21A-1BE7-4235-B137-286DAC2D4843}" type="datetimeFigureOut">
              <a:rPr lang="en-IN" smtClean="0"/>
              <a:t>11/03/23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4188-6782-D214-7257-4025A461E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CFB6-0DF5-7811-A8C0-66E1F1761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2546-89D1-4859-BF79-2FDB21781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40B1-9356-94B0-C6D2-99BD28ED9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90130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Hackathon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66A86-C9DF-DC44-55F3-26926EF234EB}"/>
              </a:ext>
            </a:extLst>
          </p:cNvPr>
          <p:cNvSpPr txBox="1"/>
          <p:nvPr/>
        </p:nvSpPr>
        <p:spPr>
          <a:xfrm>
            <a:off x="4049842" y="2383437"/>
            <a:ext cx="409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latin typeface="Arial" panose="020B0604020202020204" pitchFamily="34" charset="0"/>
                <a:cs typeface="Arial" panose="020B0604020202020204" pitchFamily="34" charset="0"/>
              </a:rPr>
              <a:t>Odetocode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C852D-1645-ACB0-6574-A60A0015718F}"/>
              </a:ext>
            </a:extLst>
          </p:cNvPr>
          <p:cNvSpPr txBox="1"/>
          <p:nvPr/>
        </p:nvSpPr>
        <p:spPr>
          <a:xfrm>
            <a:off x="5786204" y="1693889"/>
            <a:ext cx="1116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681C4-5B74-382A-93D0-109726232D6B}"/>
              </a:ext>
            </a:extLst>
          </p:cNvPr>
          <p:cNvSpPr txBox="1"/>
          <p:nvPr/>
        </p:nvSpPr>
        <p:spPr>
          <a:xfrm>
            <a:off x="4448332" y="3551234"/>
            <a:ext cx="3635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 Rounded MT Bold" panose="020F0704030504030204" pitchFamily="34" charset="0"/>
              </a:rPr>
              <a:t>ML4Science,202</a:t>
            </a:r>
          </a:p>
        </p:txBody>
      </p:sp>
    </p:spTree>
    <p:extLst>
      <p:ext uri="{BB962C8B-B14F-4D97-AF65-F5344CB8AC3E}">
        <p14:creationId xmlns:p14="http://schemas.microsoft.com/office/powerpoint/2010/main" val="82952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8150DB-F5F6-9388-DFA6-638A0FE0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3" y="315686"/>
            <a:ext cx="7772400" cy="332963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D5454F6-0D97-0EEE-3E32-1B6E6626D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0"/>
          <a:stretch/>
        </p:blipFill>
        <p:spPr>
          <a:xfrm>
            <a:off x="0" y="3756968"/>
            <a:ext cx="8587126" cy="3013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D26E29-35A6-693D-D88E-46041B760D22}"/>
              </a:ext>
            </a:extLst>
          </p:cNvPr>
          <p:cNvSpPr txBox="1"/>
          <p:nvPr/>
        </p:nvSpPr>
        <p:spPr>
          <a:xfrm>
            <a:off x="-914400" y="-536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u="none" strike="noStrike" dirty="0">
                <a:solidFill>
                  <a:srgbClr val="1F1F1F"/>
                </a:solidFill>
                <a:effectLst/>
                <a:latin typeface="lato" panose="020F0502020204030204" pitchFamily="34" charset="0"/>
              </a:rPr>
              <a:t>Computing Molecular Descriptors: </a:t>
            </a:r>
          </a:p>
        </p:txBody>
      </p:sp>
    </p:spTree>
    <p:extLst>
      <p:ext uri="{BB962C8B-B14F-4D97-AF65-F5344CB8AC3E}">
        <p14:creationId xmlns:p14="http://schemas.microsoft.com/office/powerpoint/2010/main" val="36574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315A8-8FD8-7842-A6BA-FE4DFED99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30" y="763859"/>
            <a:ext cx="4400897" cy="2926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86A27-2990-E4F0-FB1B-B549DB27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" y="3927424"/>
            <a:ext cx="4079589" cy="2713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C1609-ECC6-7229-9B0F-CF05032B0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232"/>
            <a:ext cx="4079589" cy="2788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D6C070-E804-8690-1618-E2DF45B76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11" y="3690772"/>
            <a:ext cx="4530224" cy="3074212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0A385EA-3B62-7447-E8D9-BF66A0C2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01709"/>
              </p:ext>
            </p:extLst>
          </p:nvPr>
        </p:nvGraphicFramePr>
        <p:xfrm>
          <a:off x="4384622" y="2637824"/>
          <a:ext cx="288560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81">
                  <a:extLst>
                    <a:ext uri="{9D8B030D-6E8A-4147-A177-3AD203B41FA5}">
                      <a16:colId xmlns:a16="http://schemas.microsoft.com/office/drawing/2014/main" val="752187610"/>
                    </a:ext>
                  </a:extLst>
                </a:gridCol>
                <a:gridCol w="1484027">
                  <a:extLst>
                    <a:ext uri="{9D8B030D-6E8A-4147-A177-3AD203B41FA5}">
                      <a16:colId xmlns:a16="http://schemas.microsoft.com/office/drawing/2014/main" val="144801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R2 score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 score (Evaluation)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4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8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1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315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88EBAC-3189-74F2-D62F-19D5C0F31FFA}"/>
              </a:ext>
            </a:extLst>
          </p:cNvPr>
          <p:cNvSpPr txBox="1"/>
          <p:nvPr/>
        </p:nvSpPr>
        <p:spPr>
          <a:xfrm>
            <a:off x="151349" y="1219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  <a:effectLst/>
              </a:rPr>
              <a:t>RandomForestRegressor</a:t>
            </a:r>
            <a:r>
              <a:rPr lang="en-IN" dirty="0" err="1">
                <a:effectLst/>
              </a:rPr>
              <a:t>,RidgeCV</a:t>
            </a:r>
            <a:endParaRPr lang="en-IN" dirty="0">
              <a:effectLst/>
            </a:endParaRPr>
          </a:p>
          <a:p>
            <a:r>
              <a:rPr lang="en-IN" dirty="0"/>
              <a:t>Train-split: 90%-10%, 5 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Arial Rounded MT Bold</vt:lpstr>
      <vt:lpstr>Calibri</vt:lpstr>
      <vt:lpstr>Calibri Light</vt:lpstr>
      <vt:lpstr>lato</vt:lpstr>
      <vt:lpstr>Office Theme</vt:lpstr>
      <vt:lpstr>Hackathon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Presentation</dc:title>
  <dc:creator>Sayan Paul</dc:creator>
  <cp:lastModifiedBy>Sibasankar Panigrahy</cp:lastModifiedBy>
  <cp:revision>2</cp:revision>
  <dcterms:created xsi:type="dcterms:W3CDTF">2023-03-11T06:06:51Z</dcterms:created>
  <dcterms:modified xsi:type="dcterms:W3CDTF">2023-03-11T06:10:46Z</dcterms:modified>
</cp:coreProperties>
</file>