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91431-48E9-4C46-BB45-0D6A02AC11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BE70AA-75D4-4535-B181-1DB8207B9C5B}">
      <dgm:prSet/>
      <dgm:spPr/>
      <dgm:t>
        <a:bodyPr/>
        <a:lstStyle/>
        <a:p>
          <a:r>
            <a:rPr lang="en-US" dirty="0"/>
            <a:t>Write a chess engine with search enhancements</a:t>
          </a:r>
        </a:p>
      </dgm:t>
    </dgm:pt>
    <dgm:pt modelId="{D596719A-B15A-40C4-A825-5CE6F98961CC}" type="parTrans" cxnId="{8736CDAC-532A-4D62-916F-77ACB293F5B1}">
      <dgm:prSet/>
      <dgm:spPr/>
      <dgm:t>
        <a:bodyPr/>
        <a:lstStyle/>
        <a:p>
          <a:endParaRPr lang="en-US"/>
        </a:p>
      </dgm:t>
    </dgm:pt>
    <dgm:pt modelId="{2A44CAA6-D785-4A95-9C05-AA14ED9540FA}" type="sibTrans" cxnId="{8736CDAC-532A-4D62-916F-77ACB293F5B1}">
      <dgm:prSet/>
      <dgm:spPr/>
      <dgm:t>
        <a:bodyPr/>
        <a:lstStyle/>
        <a:p>
          <a:endParaRPr lang="en-US"/>
        </a:p>
      </dgm:t>
    </dgm:pt>
    <dgm:pt modelId="{6AE45051-76A6-44F2-A3BE-CE92AEE70279}">
      <dgm:prSet/>
      <dgm:spPr/>
      <dgm:t>
        <a:bodyPr/>
        <a:lstStyle/>
        <a:p>
          <a:r>
            <a:rPr lang="en-US" dirty="0"/>
            <a:t>Make it play games with itself at different search depths &amp; collect data</a:t>
          </a:r>
        </a:p>
      </dgm:t>
    </dgm:pt>
    <dgm:pt modelId="{C9BD39AB-D2A9-4336-B6D7-AC9ED8B862AD}" type="parTrans" cxnId="{B2F3FF24-51A5-49E4-82A1-2071D58DF06D}">
      <dgm:prSet/>
      <dgm:spPr/>
      <dgm:t>
        <a:bodyPr/>
        <a:lstStyle/>
        <a:p>
          <a:endParaRPr lang="en-US"/>
        </a:p>
      </dgm:t>
    </dgm:pt>
    <dgm:pt modelId="{0DD95A58-BC07-45C6-A192-847D90E2A686}" type="sibTrans" cxnId="{B2F3FF24-51A5-49E4-82A1-2071D58DF06D}">
      <dgm:prSet/>
      <dgm:spPr/>
      <dgm:t>
        <a:bodyPr/>
        <a:lstStyle/>
        <a:p>
          <a:endParaRPr lang="en-US"/>
        </a:p>
      </dgm:t>
    </dgm:pt>
    <dgm:pt modelId="{C5F806F8-712E-4064-8007-344347EEAB16}">
      <dgm:prSet/>
      <dgm:spPr/>
      <dgm:t>
        <a:bodyPr/>
        <a:lstStyle/>
        <a:p>
          <a:r>
            <a:rPr lang="en-US" dirty="0"/>
            <a:t>Compare optimizations’ effect on efficiency at different depths</a:t>
          </a:r>
        </a:p>
      </dgm:t>
    </dgm:pt>
    <dgm:pt modelId="{4889A817-554D-4B6F-9D7C-A3B48A0B0238}" type="parTrans" cxnId="{55E491E2-FC14-44A9-885E-FD66AA44F1C7}">
      <dgm:prSet/>
      <dgm:spPr/>
      <dgm:t>
        <a:bodyPr/>
        <a:lstStyle/>
        <a:p>
          <a:endParaRPr lang="en-US"/>
        </a:p>
      </dgm:t>
    </dgm:pt>
    <dgm:pt modelId="{48835600-2F81-44D5-973A-49C312C524A8}" type="sibTrans" cxnId="{55E491E2-FC14-44A9-885E-FD66AA44F1C7}">
      <dgm:prSet/>
      <dgm:spPr/>
      <dgm:t>
        <a:bodyPr/>
        <a:lstStyle/>
        <a:p>
          <a:endParaRPr lang="en-US"/>
        </a:p>
      </dgm:t>
    </dgm:pt>
    <dgm:pt modelId="{809510CA-60E2-4589-8C4A-789922E9B2AF}" type="pres">
      <dgm:prSet presAssocID="{20E91431-48E9-4C46-BB45-0D6A02AC1187}" presName="root" presStyleCnt="0">
        <dgm:presLayoutVars>
          <dgm:dir/>
          <dgm:resizeHandles val="exact"/>
        </dgm:presLayoutVars>
      </dgm:prSet>
      <dgm:spPr/>
    </dgm:pt>
    <dgm:pt modelId="{6B1938B1-5C76-4EFE-B351-F59C67136752}" type="pres">
      <dgm:prSet presAssocID="{C9BE70AA-75D4-4535-B181-1DB8207B9C5B}" presName="compNode" presStyleCnt="0"/>
      <dgm:spPr/>
    </dgm:pt>
    <dgm:pt modelId="{C61FC5B4-9A11-4AE4-8DBB-9EBC7D77B340}" type="pres">
      <dgm:prSet presAssocID="{C9BE70AA-75D4-4535-B181-1DB8207B9C5B}" presName="bgRect" presStyleLbl="bgShp" presStyleIdx="0" presStyleCnt="3"/>
      <dgm:spPr/>
    </dgm:pt>
    <dgm:pt modelId="{59D4DE28-D615-4E51-99F1-B6844DFA8631}" type="pres">
      <dgm:prSet presAssocID="{C9BE70AA-75D4-4535-B181-1DB8207B9C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57B5957-5104-4816-A444-87700DC79B2C}" type="pres">
      <dgm:prSet presAssocID="{C9BE70AA-75D4-4535-B181-1DB8207B9C5B}" presName="spaceRect" presStyleCnt="0"/>
      <dgm:spPr/>
    </dgm:pt>
    <dgm:pt modelId="{40E69A9D-D098-4054-A2B8-DEF85F62DC9C}" type="pres">
      <dgm:prSet presAssocID="{C9BE70AA-75D4-4535-B181-1DB8207B9C5B}" presName="parTx" presStyleLbl="revTx" presStyleIdx="0" presStyleCnt="3">
        <dgm:presLayoutVars>
          <dgm:chMax val="0"/>
          <dgm:chPref val="0"/>
        </dgm:presLayoutVars>
      </dgm:prSet>
      <dgm:spPr/>
    </dgm:pt>
    <dgm:pt modelId="{9427AFAB-90EF-4D13-950B-C4AA86806210}" type="pres">
      <dgm:prSet presAssocID="{2A44CAA6-D785-4A95-9C05-AA14ED9540FA}" presName="sibTrans" presStyleCnt="0"/>
      <dgm:spPr/>
    </dgm:pt>
    <dgm:pt modelId="{44A4F086-47D9-404E-A458-7AE90FDDCB09}" type="pres">
      <dgm:prSet presAssocID="{6AE45051-76A6-44F2-A3BE-CE92AEE70279}" presName="compNode" presStyleCnt="0"/>
      <dgm:spPr/>
    </dgm:pt>
    <dgm:pt modelId="{691403C9-CFD7-4E64-A932-9E1EC4549492}" type="pres">
      <dgm:prSet presAssocID="{6AE45051-76A6-44F2-A3BE-CE92AEE70279}" presName="bgRect" presStyleLbl="bgShp" presStyleIdx="1" presStyleCnt="3"/>
      <dgm:spPr/>
    </dgm:pt>
    <dgm:pt modelId="{BA9021EE-B1FB-4250-BBBC-A29857E1A6C2}" type="pres">
      <dgm:prSet presAssocID="{6AE45051-76A6-44F2-A3BE-CE92AEE702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248F1E1-2B89-45C7-93E1-05B0928A7FC1}" type="pres">
      <dgm:prSet presAssocID="{6AE45051-76A6-44F2-A3BE-CE92AEE70279}" presName="spaceRect" presStyleCnt="0"/>
      <dgm:spPr/>
    </dgm:pt>
    <dgm:pt modelId="{207DB049-65F2-4968-8E04-CB1A025586B1}" type="pres">
      <dgm:prSet presAssocID="{6AE45051-76A6-44F2-A3BE-CE92AEE70279}" presName="parTx" presStyleLbl="revTx" presStyleIdx="1" presStyleCnt="3">
        <dgm:presLayoutVars>
          <dgm:chMax val="0"/>
          <dgm:chPref val="0"/>
        </dgm:presLayoutVars>
      </dgm:prSet>
      <dgm:spPr/>
    </dgm:pt>
    <dgm:pt modelId="{CFE1151E-E33D-4F77-B3D0-74C004BE81CE}" type="pres">
      <dgm:prSet presAssocID="{0DD95A58-BC07-45C6-A192-847D90E2A686}" presName="sibTrans" presStyleCnt="0"/>
      <dgm:spPr/>
    </dgm:pt>
    <dgm:pt modelId="{7794B3F2-7426-4517-953E-09E2A88075B8}" type="pres">
      <dgm:prSet presAssocID="{C5F806F8-712E-4064-8007-344347EEAB16}" presName="compNode" presStyleCnt="0"/>
      <dgm:spPr/>
    </dgm:pt>
    <dgm:pt modelId="{2CCE5900-9382-4B6E-AF4C-F53DB60E23C2}" type="pres">
      <dgm:prSet presAssocID="{C5F806F8-712E-4064-8007-344347EEAB16}" presName="bgRect" presStyleLbl="bgShp" presStyleIdx="2" presStyleCnt="3"/>
      <dgm:spPr/>
    </dgm:pt>
    <dgm:pt modelId="{2DD124A8-B56D-41D9-A596-FC598B491CEF}" type="pres">
      <dgm:prSet presAssocID="{C5F806F8-712E-4064-8007-344347EEA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10D06C6-46CB-429B-B8A1-2A8B5C6C9DFE}" type="pres">
      <dgm:prSet presAssocID="{C5F806F8-712E-4064-8007-344347EEAB16}" presName="spaceRect" presStyleCnt="0"/>
      <dgm:spPr/>
    </dgm:pt>
    <dgm:pt modelId="{70B97FF8-EF16-442D-A666-A88E1AE09418}" type="pres">
      <dgm:prSet presAssocID="{C5F806F8-712E-4064-8007-344347EEA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F3FF24-51A5-49E4-82A1-2071D58DF06D}" srcId="{20E91431-48E9-4C46-BB45-0D6A02AC1187}" destId="{6AE45051-76A6-44F2-A3BE-CE92AEE70279}" srcOrd="1" destOrd="0" parTransId="{C9BD39AB-D2A9-4336-B6D7-AC9ED8B862AD}" sibTransId="{0DD95A58-BC07-45C6-A192-847D90E2A686}"/>
    <dgm:cxn modelId="{E89F9F6D-55E5-4CFB-A3BF-8107FA152AE8}" type="presOf" srcId="{6AE45051-76A6-44F2-A3BE-CE92AEE70279}" destId="{207DB049-65F2-4968-8E04-CB1A025586B1}" srcOrd="0" destOrd="0" presId="urn:microsoft.com/office/officeart/2018/2/layout/IconVerticalSolidList"/>
    <dgm:cxn modelId="{17680896-EEE7-4D11-B6C8-258194904FBC}" type="presOf" srcId="{20E91431-48E9-4C46-BB45-0D6A02AC1187}" destId="{809510CA-60E2-4589-8C4A-789922E9B2AF}" srcOrd="0" destOrd="0" presId="urn:microsoft.com/office/officeart/2018/2/layout/IconVerticalSolidList"/>
    <dgm:cxn modelId="{8736CDAC-532A-4D62-916F-77ACB293F5B1}" srcId="{20E91431-48E9-4C46-BB45-0D6A02AC1187}" destId="{C9BE70AA-75D4-4535-B181-1DB8207B9C5B}" srcOrd="0" destOrd="0" parTransId="{D596719A-B15A-40C4-A825-5CE6F98961CC}" sibTransId="{2A44CAA6-D785-4A95-9C05-AA14ED9540FA}"/>
    <dgm:cxn modelId="{F151A6B4-30C5-4F00-B2E4-4F52E9963B02}" type="presOf" srcId="{C5F806F8-712E-4064-8007-344347EEAB16}" destId="{70B97FF8-EF16-442D-A666-A88E1AE09418}" srcOrd="0" destOrd="0" presId="urn:microsoft.com/office/officeart/2018/2/layout/IconVerticalSolidList"/>
    <dgm:cxn modelId="{B48860BD-0E9E-4C8A-8E5D-AF4F38185081}" type="presOf" srcId="{C9BE70AA-75D4-4535-B181-1DB8207B9C5B}" destId="{40E69A9D-D098-4054-A2B8-DEF85F62DC9C}" srcOrd="0" destOrd="0" presId="urn:microsoft.com/office/officeart/2018/2/layout/IconVerticalSolidList"/>
    <dgm:cxn modelId="{55E491E2-FC14-44A9-885E-FD66AA44F1C7}" srcId="{20E91431-48E9-4C46-BB45-0D6A02AC1187}" destId="{C5F806F8-712E-4064-8007-344347EEAB16}" srcOrd="2" destOrd="0" parTransId="{4889A817-554D-4B6F-9D7C-A3B48A0B0238}" sibTransId="{48835600-2F81-44D5-973A-49C312C524A8}"/>
    <dgm:cxn modelId="{025AD877-7F9A-4DC8-BE39-864347647EFE}" type="presParOf" srcId="{809510CA-60E2-4589-8C4A-789922E9B2AF}" destId="{6B1938B1-5C76-4EFE-B351-F59C67136752}" srcOrd="0" destOrd="0" presId="urn:microsoft.com/office/officeart/2018/2/layout/IconVerticalSolidList"/>
    <dgm:cxn modelId="{428E907D-0662-4AE8-BAAF-85D89CABCFA1}" type="presParOf" srcId="{6B1938B1-5C76-4EFE-B351-F59C67136752}" destId="{C61FC5B4-9A11-4AE4-8DBB-9EBC7D77B340}" srcOrd="0" destOrd="0" presId="urn:microsoft.com/office/officeart/2018/2/layout/IconVerticalSolidList"/>
    <dgm:cxn modelId="{EC9D62ED-8B16-4E60-85F9-A442BFBA8F2D}" type="presParOf" srcId="{6B1938B1-5C76-4EFE-B351-F59C67136752}" destId="{59D4DE28-D615-4E51-99F1-B6844DFA8631}" srcOrd="1" destOrd="0" presId="urn:microsoft.com/office/officeart/2018/2/layout/IconVerticalSolidList"/>
    <dgm:cxn modelId="{DF44579B-6C97-4FDD-8222-6A47427893B4}" type="presParOf" srcId="{6B1938B1-5C76-4EFE-B351-F59C67136752}" destId="{C57B5957-5104-4816-A444-87700DC79B2C}" srcOrd="2" destOrd="0" presId="urn:microsoft.com/office/officeart/2018/2/layout/IconVerticalSolidList"/>
    <dgm:cxn modelId="{CD30AE3C-D595-4642-A884-6FF6254BBA19}" type="presParOf" srcId="{6B1938B1-5C76-4EFE-B351-F59C67136752}" destId="{40E69A9D-D098-4054-A2B8-DEF85F62DC9C}" srcOrd="3" destOrd="0" presId="urn:microsoft.com/office/officeart/2018/2/layout/IconVerticalSolidList"/>
    <dgm:cxn modelId="{DD3DD9D0-7E6B-4C86-8302-C2417946FAE5}" type="presParOf" srcId="{809510CA-60E2-4589-8C4A-789922E9B2AF}" destId="{9427AFAB-90EF-4D13-950B-C4AA86806210}" srcOrd="1" destOrd="0" presId="urn:microsoft.com/office/officeart/2018/2/layout/IconVerticalSolidList"/>
    <dgm:cxn modelId="{0A714170-056C-488F-867C-D90D30207970}" type="presParOf" srcId="{809510CA-60E2-4589-8C4A-789922E9B2AF}" destId="{44A4F086-47D9-404E-A458-7AE90FDDCB09}" srcOrd="2" destOrd="0" presId="urn:microsoft.com/office/officeart/2018/2/layout/IconVerticalSolidList"/>
    <dgm:cxn modelId="{0020630D-5D89-494E-8260-B2EC5EB82091}" type="presParOf" srcId="{44A4F086-47D9-404E-A458-7AE90FDDCB09}" destId="{691403C9-CFD7-4E64-A932-9E1EC4549492}" srcOrd="0" destOrd="0" presId="urn:microsoft.com/office/officeart/2018/2/layout/IconVerticalSolidList"/>
    <dgm:cxn modelId="{DA35486A-26B0-4166-8DA5-0F65C9809D08}" type="presParOf" srcId="{44A4F086-47D9-404E-A458-7AE90FDDCB09}" destId="{BA9021EE-B1FB-4250-BBBC-A29857E1A6C2}" srcOrd="1" destOrd="0" presId="urn:microsoft.com/office/officeart/2018/2/layout/IconVerticalSolidList"/>
    <dgm:cxn modelId="{7FB29BB0-DB49-4F41-BEFE-5C42570261D0}" type="presParOf" srcId="{44A4F086-47D9-404E-A458-7AE90FDDCB09}" destId="{0248F1E1-2B89-45C7-93E1-05B0928A7FC1}" srcOrd="2" destOrd="0" presId="urn:microsoft.com/office/officeart/2018/2/layout/IconVerticalSolidList"/>
    <dgm:cxn modelId="{DA6CC87B-DECF-42F4-9E4E-1E4E50B96011}" type="presParOf" srcId="{44A4F086-47D9-404E-A458-7AE90FDDCB09}" destId="{207DB049-65F2-4968-8E04-CB1A025586B1}" srcOrd="3" destOrd="0" presId="urn:microsoft.com/office/officeart/2018/2/layout/IconVerticalSolidList"/>
    <dgm:cxn modelId="{C9008C3C-738F-4DF3-8FC4-53FFD0834E05}" type="presParOf" srcId="{809510CA-60E2-4589-8C4A-789922E9B2AF}" destId="{CFE1151E-E33D-4F77-B3D0-74C004BE81CE}" srcOrd="3" destOrd="0" presId="urn:microsoft.com/office/officeart/2018/2/layout/IconVerticalSolidList"/>
    <dgm:cxn modelId="{D0D6BEDD-F1D4-4495-8F25-C8699AFA2CEE}" type="presParOf" srcId="{809510CA-60E2-4589-8C4A-789922E9B2AF}" destId="{7794B3F2-7426-4517-953E-09E2A88075B8}" srcOrd="4" destOrd="0" presId="urn:microsoft.com/office/officeart/2018/2/layout/IconVerticalSolidList"/>
    <dgm:cxn modelId="{F48AD030-7C0F-4E86-A300-641837215370}" type="presParOf" srcId="{7794B3F2-7426-4517-953E-09E2A88075B8}" destId="{2CCE5900-9382-4B6E-AF4C-F53DB60E23C2}" srcOrd="0" destOrd="0" presId="urn:microsoft.com/office/officeart/2018/2/layout/IconVerticalSolidList"/>
    <dgm:cxn modelId="{AA93785E-1187-49C5-8F46-EA369F62F7E6}" type="presParOf" srcId="{7794B3F2-7426-4517-953E-09E2A88075B8}" destId="{2DD124A8-B56D-41D9-A596-FC598B491CEF}" srcOrd="1" destOrd="0" presId="urn:microsoft.com/office/officeart/2018/2/layout/IconVerticalSolidList"/>
    <dgm:cxn modelId="{101334E9-2BA3-48B4-A5E0-3F2715047762}" type="presParOf" srcId="{7794B3F2-7426-4517-953E-09E2A88075B8}" destId="{E10D06C6-46CB-429B-B8A1-2A8B5C6C9DFE}" srcOrd="2" destOrd="0" presId="urn:microsoft.com/office/officeart/2018/2/layout/IconVerticalSolidList"/>
    <dgm:cxn modelId="{F3DAE851-A6A0-4B0F-8B72-43C862226362}" type="presParOf" srcId="{7794B3F2-7426-4517-953E-09E2A88075B8}" destId="{70B97FF8-EF16-442D-A666-A88E1AE09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C1FA4-1623-4DDB-A504-060B58ACE3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5ED173-BD3F-4226-86FE-D8C51464D5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Minimax is at core of adversarial networks (idea of choosing best move given optimal opponent play)</a:t>
          </a:r>
        </a:p>
      </dgm:t>
    </dgm:pt>
    <dgm:pt modelId="{839DD620-B600-41BC-959E-59EF2B107736}" type="parTrans" cxnId="{206FFDB5-BE31-46F7-87D7-B6B0CE88F645}">
      <dgm:prSet/>
      <dgm:spPr/>
      <dgm:t>
        <a:bodyPr/>
        <a:lstStyle/>
        <a:p>
          <a:endParaRPr lang="en-US"/>
        </a:p>
      </dgm:t>
    </dgm:pt>
    <dgm:pt modelId="{63D8BC7C-456D-4C70-8B2E-BD5D500D951F}" type="sibTrans" cxnId="{206FFDB5-BE31-46F7-87D7-B6B0CE88F645}">
      <dgm:prSet/>
      <dgm:spPr/>
      <dgm:t>
        <a:bodyPr/>
        <a:lstStyle/>
        <a:p>
          <a:endParaRPr lang="en-US"/>
        </a:p>
      </dgm:t>
    </dgm:pt>
    <dgm:pt modelId="{D2A8F2CF-60F5-4D7F-8B48-76705BFF8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applied to other adversarial settings (ex. Economics)</a:t>
          </a:r>
        </a:p>
      </dgm:t>
    </dgm:pt>
    <dgm:pt modelId="{57219EEE-9C48-4759-9D07-5BFAA51773EE}" type="parTrans" cxnId="{A1676023-183B-4630-8BF0-65B4533CB470}">
      <dgm:prSet/>
      <dgm:spPr/>
      <dgm:t>
        <a:bodyPr/>
        <a:lstStyle/>
        <a:p>
          <a:endParaRPr lang="en-US"/>
        </a:p>
      </dgm:t>
    </dgm:pt>
    <dgm:pt modelId="{542E54E2-197D-402B-B96C-ECEA1D883942}" type="sibTrans" cxnId="{A1676023-183B-4630-8BF0-65B4533CB470}">
      <dgm:prSet/>
      <dgm:spPr/>
      <dgm:t>
        <a:bodyPr/>
        <a:lstStyle/>
        <a:p>
          <a:endParaRPr lang="en-US"/>
        </a:p>
      </dgm:t>
    </dgm:pt>
    <dgm:pt modelId="{CC76B4F0-9EC7-4FBC-A78A-F72748BDCE6A}" type="pres">
      <dgm:prSet presAssocID="{033C1FA4-1623-4DDB-A504-060B58ACE3F1}" presName="root" presStyleCnt="0">
        <dgm:presLayoutVars>
          <dgm:dir/>
          <dgm:resizeHandles val="exact"/>
        </dgm:presLayoutVars>
      </dgm:prSet>
      <dgm:spPr/>
    </dgm:pt>
    <dgm:pt modelId="{D5350E4C-7ADC-418F-AD94-2F9982F49C31}" type="pres">
      <dgm:prSet presAssocID="{E45ED173-BD3F-4226-86FE-D8C51464D568}" presName="compNode" presStyleCnt="0"/>
      <dgm:spPr/>
    </dgm:pt>
    <dgm:pt modelId="{BDE2572E-8166-44D9-9611-951376B4EB2A}" type="pres">
      <dgm:prSet presAssocID="{E45ED173-BD3F-4226-86FE-D8C51464D568}" presName="bgRect" presStyleLbl="bgShp" presStyleIdx="0" presStyleCnt="2"/>
      <dgm:spPr/>
    </dgm:pt>
    <dgm:pt modelId="{691F77F6-172E-456C-96FE-61B1DBD901A6}" type="pres">
      <dgm:prSet presAssocID="{E45ED173-BD3F-4226-86FE-D8C51464D5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B2CB99A4-3003-47F9-B2EC-47C6F7A470DA}" type="pres">
      <dgm:prSet presAssocID="{E45ED173-BD3F-4226-86FE-D8C51464D568}" presName="spaceRect" presStyleCnt="0"/>
      <dgm:spPr/>
    </dgm:pt>
    <dgm:pt modelId="{75492BE9-E16D-4AE3-BB3A-3367ACFF8AF6}" type="pres">
      <dgm:prSet presAssocID="{E45ED173-BD3F-4226-86FE-D8C51464D568}" presName="parTx" presStyleLbl="revTx" presStyleIdx="0" presStyleCnt="2">
        <dgm:presLayoutVars>
          <dgm:chMax val="0"/>
          <dgm:chPref val="0"/>
        </dgm:presLayoutVars>
      </dgm:prSet>
      <dgm:spPr/>
    </dgm:pt>
    <dgm:pt modelId="{A7CDDCB1-0ED1-43B8-89BD-7379548C8FB4}" type="pres">
      <dgm:prSet presAssocID="{63D8BC7C-456D-4C70-8B2E-BD5D500D951F}" presName="sibTrans" presStyleCnt="0"/>
      <dgm:spPr/>
    </dgm:pt>
    <dgm:pt modelId="{266BEA0E-5029-4C5F-8A2E-179C1950CDDB}" type="pres">
      <dgm:prSet presAssocID="{D2A8F2CF-60F5-4D7F-8B48-76705BFF8166}" presName="compNode" presStyleCnt="0"/>
      <dgm:spPr/>
    </dgm:pt>
    <dgm:pt modelId="{EA98AA18-74C1-493E-934F-48B8A3523DFD}" type="pres">
      <dgm:prSet presAssocID="{D2A8F2CF-60F5-4D7F-8B48-76705BFF8166}" presName="bgRect" presStyleLbl="bgShp" presStyleIdx="1" presStyleCnt="2"/>
      <dgm:spPr/>
    </dgm:pt>
    <dgm:pt modelId="{AB9F64F3-8AA0-4424-9F4B-10C4A27E8223}" type="pres">
      <dgm:prSet presAssocID="{D2A8F2CF-60F5-4D7F-8B48-76705BFF81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A127768-66B5-4728-BFF0-3E31274B613F}" type="pres">
      <dgm:prSet presAssocID="{D2A8F2CF-60F5-4D7F-8B48-76705BFF8166}" presName="spaceRect" presStyleCnt="0"/>
      <dgm:spPr/>
    </dgm:pt>
    <dgm:pt modelId="{DD3A7511-D0A5-444D-A7F6-AD970B24F381}" type="pres">
      <dgm:prSet presAssocID="{D2A8F2CF-60F5-4D7F-8B48-76705BFF81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676023-183B-4630-8BF0-65B4533CB470}" srcId="{033C1FA4-1623-4DDB-A504-060B58ACE3F1}" destId="{D2A8F2CF-60F5-4D7F-8B48-76705BFF8166}" srcOrd="1" destOrd="0" parTransId="{57219EEE-9C48-4759-9D07-5BFAA51773EE}" sibTransId="{542E54E2-197D-402B-B96C-ECEA1D883942}"/>
    <dgm:cxn modelId="{C3368526-92D1-49D2-AF06-DD5BD5D7F7E5}" type="presOf" srcId="{033C1FA4-1623-4DDB-A504-060B58ACE3F1}" destId="{CC76B4F0-9EC7-4FBC-A78A-F72748BDCE6A}" srcOrd="0" destOrd="0" presId="urn:microsoft.com/office/officeart/2018/2/layout/IconVerticalSolidList"/>
    <dgm:cxn modelId="{E47D8435-2D8F-4107-8139-788EE5322834}" type="presOf" srcId="{E45ED173-BD3F-4226-86FE-D8C51464D568}" destId="{75492BE9-E16D-4AE3-BB3A-3367ACFF8AF6}" srcOrd="0" destOrd="0" presId="urn:microsoft.com/office/officeart/2018/2/layout/IconVerticalSolidList"/>
    <dgm:cxn modelId="{01754148-F5A4-4332-A250-7BFA0CB53835}" type="presOf" srcId="{D2A8F2CF-60F5-4D7F-8B48-76705BFF8166}" destId="{DD3A7511-D0A5-444D-A7F6-AD970B24F381}" srcOrd="0" destOrd="0" presId="urn:microsoft.com/office/officeart/2018/2/layout/IconVerticalSolidList"/>
    <dgm:cxn modelId="{206FFDB5-BE31-46F7-87D7-B6B0CE88F645}" srcId="{033C1FA4-1623-4DDB-A504-060B58ACE3F1}" destId="{E45ED173-BD3F-4226-86FE-D8C51464D568}" srcOrd="0" destOrd="0" parTransId="{839DD620-B600-41BC-959E-59EF2B107736}" sibTransId="{63D8BC7C-456D-4C70-8B2E-BD5D500D951F}"/>
    <dgm:cxn modelId="{10673661-F518-4D60-B1F4-6A75089D2A99}" type="presParOf" srcId="{CC76B4F0-9EC7-4FBC-A78A-F72748BDCE6A}" destId="{D5350E4C-7ADC-418F-AD94-2F9982F49C31}" srcOrd="0" destOrd="0" presId="urn:microsoft.com/office/officeart/2018/2/layout/IconVerticalSolidList"/>
    <dgm:cxn modelId="{D98FA569-10C5-4849-8BC4-9E7C4A34C119}" type="presParOf" srcId="{D5350E4C-7ADC-418F-AD94-2F9982F49C31}" destId="{BDE2572E-8166-44D9-9611-951376B4EB2A}" srcOrd="0" destOrd="0" presId="urn:microsoft.com/office/officeart/2018/2/layout/IconVerticalSolidList"/>
    <dgm:cxn modelId="{12BE8E0F-B087-41A3-A86D-7C9221964FE1}" type="presParOf" srcId="{D5350E4C-7ADC-418F-AD94-2F9982F49C31}" destId="{691F77F6-172E-456C-96FE-61B1DBD901A6}" srcOrd="1" destOrd="0" presId="urn:microsoft.com/office/officeart/2018/2/layout/IconVerticalSolidList"/>
    <dgm:cxn modelId="{568A0AAB-655C-4343-ADCD-1ED59B7AD91E}" type="presParOf" srcId="{D5350E4C-7ADC-418F-AD94-2F9982F49C31}" destId="{B2CB99A4-3003-47F9-B2EC-47C6F7A470DA}" srcOrd="2" destOrd="0" presId="urn:microsoft.com/office/officeart/2018/2/layout/IconVerticalSolidList"/>
    <dgm:cxn modelId="{EA79505A-3F02-441D-9C64-2ABDE92A9D71}" type="presParOf" srcId="{D5350E4C-7ADC-418F-AD94-2F9982F49C31}" destId="{75492BE9-E16D-4AE3-BB3A-3367ACFF8AF6}" srcOrd="3" destOrd="0" presId="urn:microsoft.com/office/officeart/2018/2/layout/IconVerticalSolidList"/>
    <dgm:cxn modelId="{9509AE15-6414-4E49-86EE-D2E00651504A}" type="presParOf" srcId="{CC76B4F0-9EC7-4FBC-A78A-F72748BDCE6A}" destId="{A7CDDCB1-0ED1-43B8-89BD-7379548C8FB4}" srcOrd="1" destOrd="0" presId="urn:microsoft.com/office/officeart/2018/2/layout/IconVerticalSolidList"/>
    <dgm:cxn modelId="{72B85922-61AA-4738-8267-2B439345F247}" type="presParOf" srcId="{CC76B4F0-9EC7-4FBC-A78A-F72748BDCE6A}" destId="{266BEA0E-5029-4C5F-8A2E-179C1950CDDB}" srcOrd="2" destOrd="0" presId="urn:microsoft.com/office/officeart/2018/2/layout/IconVerticalSolidList"/>
    <dgm:cxn modelId="{3C599661-DFCA-45BF-AD6C-E85427284F04}" type="presParOf" srcId="{266BEA0E-5029-4C5F-8A2E-179C1950CDDB}" destId="{EA98AA18-74C1-493E-934F-48B8A3523DFD}" srcOrd="0" destOrd="0" presId="urn:microsoft.com/office/officeart/2018/2/layout/IconVerticalSolidList"/>
    <dgm:cxn modelId="{A9A62DBD-89BF-46BC-AF93-604387D4DF83}" type="presParOf" srcId="{266BEA0E-5029-4C5F-8A2E-179C1950CDDB}" destId="{AB9F64F3-8AA0-4424-9F4B-10C4A27E8223}" srcOrd="1" destOrd="0" presId="urn:microsoft.com/office/officeart/2018/2/layout/IconVerticalSolidList"/>
    <dgm:cxn modelId="{32ED63B2-C8D4-4FA9-8F17-C0A6D87BA4AC}" type="presParOf" srcId="{266BEA0E-5029-4C5F-8A2E-179C1950CDDB}" destId="{2A127768-66B5-4728-BFF0-3E31274B613F}" srcOrd="2" destOrd="0" presId="urn:microsoft.com/office/officeart/2018/2/layout/IconVerticalSolidList"/>
    <dgm:cxn modelId="{E483D0ED-B93A-4B13-A719-469A26CA94FA}" type="presParOf" srcId="{266BEA0E-5029-4C5F-8A2E-179C1950CDDB}" destId="{DD3A7511-D0A5-444D-A7F6-AD970B24F3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FC5B4-9A11-4AE4-8DBB-9EBC7D77B340}">
      <dsp:nvSpPr>
        <dsp:cNvPr id="0" name=""/>
        <dsp:cNvSpPr/>
      </dsp:nvSpPr>
      <dsp:spPr>
        <a:xfrm>
          <a:off x="0" y="611"/>
          <a:ext cx="5606327" cy="143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4DE28-D615-4E51-99F1-B6844DFA8631}">
      <dsp:nvSpPr>
        <dsp:cNvPr id="0" name=""/>
        <dsp:cNvSpPr/>
      </dsp:nvSpPr>
      <dsp:spPr>
        <a:xfrm>
          <a:off x="433015" y="322689"/>
          <a:ext cx="787301" cy="787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69A9D-D098-4054-A2B8-DEF85F62DC9C}">
      <dsp:nvSpPr>
        <dsp:cNvPr id="0" name=""/>
        <dsp:cNvSpPr/>
      </dsp:nvSpPr>
      <dsp:spPr>
        <a:xfrm>
          <a:off x="1653332" y="611"/>
          <a:ext cx="3952994" cy="143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96" tIns="151496" rIns="151496" bIns="1514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a chess engine with search enhancements</a:t>
          </a:r>
        </a:p>
      </dsp:txBody>
      <dsp:txXfrm>
        <a:off x="1653332" y="611"/>
        <a:ext cx="3952994" cy="1431456"/>
      </dsp:txXfrm>
    </dsp:sp>
    <dsp:sp modelId="{691403C9-CFD7-4E64-A932-9E1EC4549492}">
      <dsp:nvSpPr>
        <dsp:cNvPr id="0" name=""/>
        <dsp:cNvSpPr/>
      </dsp:nvSpPr>
      <dsp:spPr>
        <a:xfrm>
          <a:off x="0" y="1789932"/>
          <a:ext cx="5606327" cy="143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021EE-B1FB-4250-BBBC-A29857E1A6C2}">
      <dsp:nvSpPr>
        <dsp:cNvPr id="0" name=""/>
        <dsp:cNvSpPr/>
      </dsp:nvSpPr>
      <dsp:spPr>
        <a:xfrm>
          <a:off x="433015" y="2112009"/>
          <a:ext cx="787301" cy="787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DB049-65F2-4968-8E04-CB1A025586B1}">
      <dsp:nvSpPr>
        <dsp:cNvPr id="0" name=""/>
        <dsp:cNvSpPr/>
      </dsp:nvSpPr>
      <dsp:spPr>
        <a:xfrm>
          <a:off x="1653332" y="1789932"/>
          <a:ext cx="3952994" cy="143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96" tIns="151496" rIns="151496" bIns="1514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it play games with itself at different search depths &amp; collect data</a:t>
          </a:r>
        </a:p>
      </dsp:txBody>
      <dsp:txXfrm>
        <a:off x="1653332" y="1789932"/>
        <a:ext cx="3952994" cy="1431456"/>
      </dsp:txXfrm>
    </dsp:sp>
    <dsp:sp modelId="{2CCE5900-9382-4B6E-AF4C-F53DB60E23C2}">
      <dsp:nvSpPr>
        <dsp:cNvPr id="0" name=""/>
        <dsp:cNvSpPr/>
      </dsp:nvSpPr>
      <dsp:spPr>
        <a:xfrm>
          <a:off x="0" y="3579252"/>
          <a:ext cx="5606327" cy="143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124A8-B56D-41D9-A596-FC598B491CEF}">
      <dsp:nvSpPr>
        <dsp:cNvPr id="0" name=""/>
        <dsp:cNvSpPr/>
      </dsp:nvSpPr>
      <dsp:spPr>
        <a:xfrm>
          <a:off x="433015" y="3901330"/>
          <a:ext cx="787301" cy="787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97FF8-EF16-442D-A666-A88E1AE09418}">
      <dsp:nvSpPr>
        <dsp:cNvPr id="0" name=""/>
        <dsp:cNvSpPr/>
      </dsp:nvSpPr>
      <dsp:spPr>
        <a:xfrm>
          <a:off x="1653332" y="3579252"/>
          <a:ext cx="3952994" cy="143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96" tIns="151496" rIns="151496" bIns="1514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Compare optimizations’ effect on efficiency at different depths</a:t>
          </a:r>
        </a:p>
      </dsp:txBody>
      <dsp:txXfrm>
        <a:off x="1653332" y="3579252"/>
        <a:ext cx="3952994" cy="1431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2572E-8166-44D9-9611-951376B4EB2A}">
      <dsp:nvSpPr>
        <dsp:cNvPr id="0" name=""/>
        <dsp:cNvSpPr/>
      </dsp:nvSpPr>
      <dsp:spPr>
        <a:xfrm>
          <a:off x="0" y="814339"/>
          <a:ext cx="5606327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F77F6-172E-456C-96FE-61B1DBD901A6}">
      <dsp:nvSpPr>
        <dsp:cNvPr id="0" name=""/>
        <dsp:cNvSpPr/>
      </dsp:nvSpPr>
      <dsp:spPr>
        <a:xfrm>
          <a:off x="454777" y="1152603"/>
          <a:ext cx="826867" cy="826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2BE9-E16D-4AE3-BB3A-3367ACFF8AF6}">
      <dsp:nvSpPr>
        <dsp:cNvPr id="0" name=""/>
        <dsp:cNvSpPr/>
      </dsp:nvSpPr>
      <dsp:spPr>
        <a:xfrm>
          <a:off x="1736422" y="814339"/>
          <a:ext cx="3869904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Minimax is at core of adversarial networks (idea of choosing best move given optimal opponent play)</a:t>
          </a:r>
        </a:p>
      </dsp:txBody>
      <dsp:txXfrm>
        <a:off x="1736422" y="814339"/>
        <a:ext cx="3869904" cy="1503396"/>
      </dsp:txXfrm>
    </dsp:sp>
    <dsp:sp modelId="{EA98AA18-74C1-493E-934F-48B8A3523DFD}">
      <dsp:nvSpPr>
        <dsp:cNvPr id="0" name=""/>
        <dsp:cNvSpPr/>
      </dsp:nvSpPr>
      <dsp:spPr>
        <a:xfrm>
          <a:off x="0" y="2693585"/>
          <a:ext cx="5606327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F64F3-8AA0-4424-9F4B-10C4A27E8223}">
      <dsp:nvSpPr>
        <dsp:cNvPr id="0" name=""/>
        <dsp:cNvSpPr/>
      </dsp:nvSpPr>
      <dsp:spPr>
        <a:xfrm>
          <a:off x="454777" y="3031849"/>
          <a:ext cx="826867" cy="826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A7511-D0A5-444D-A7F6-AD970B24F381}">
      <dsp:nvSpPr>
        <dsp:cNvPr id="0" name=""/>
        <dsp:cNvSpPr/>
      </dsp:nvSpPr>
      <dsp:spPr>
        <a:xfrm>
          <a:off x="1736422" y="2693585"/>
          <a:ext cx="3869904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be applied to other adversarial settings (ex. Economics)</a:t>
          </a:r>
        </a:p>
      </dsp:txBody>
      <dsp:txXfrm>
        <a:off x="1736422" y="2693585"/>
        <a:ext cx="3869904" cy="150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5C21D13-B11F-44B3-8BFE-6CEDA758400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70C7E5F-481E-4CD5-A573-A7DE5E2F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1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5D1F4-CA35-433F-AC7B-9C837AC04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investigation into effects of optimizations on the adversary search algorithm Minimax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04CD8-3271-42C2-8FA3-67E459B2B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Michael Li</a:t>
            </a:r>
          </a:p>
        </p:txBody>
      </p:sp>
    </p:spTree>
    <p:extLst>
      <p:ext uri="{BB962C8B-B14F-4D97-AF65-F5344CB8AC3E}">
        <p14:creationId xmlns:p14="http://schemas.microsoft.com/office/powerpoint/2010/main" val="39921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A200-69FD-4417-BBDF-83B66950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While we’re at it, here’s a simple chess puzzle: White to play and mate in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6DA0A-E83F-412C-B9E3-69CEA83B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0" y="2533669"/>
            <a:ext cx="4044619" cy="4040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A200-69FD-4417-BBDF-83B66950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How does </a:t>
            </a:r>
            <a:r>
              <a:rPr lang="en-US" sz="4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search depth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affect the extent to which </a:t>
            </a:r>
            <a:r>
              <a:rPr lang="en-US" sz="4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optimizations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on the Minimax search algorithm make the search more </a:t>
            </a:r>
            <a:r>
              <a:rPr lang="en-US" sz="4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efficient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, as applied to </a:t>
            </a:r>
            <a:r>
              <a:rPr lang="en-US" sz="4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chess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</p:txBody>
      </p:sp>
      <p:pic>
        <p:nvPicPr>
          <p:cNvPr id="5" name="Graphic 4" descr="Chess pieces">
            <a:extLst>
              <a:ext uri="{FF2B5EF4-FFF2-40B4-BE49-F238E27FC236}">
                <a16:creationId xmlns:a16="http://schemas.microsoft.com/office/drawing/2014/main" id="{45BB5C1D-C94D-406F-BF00-4373E1B4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18" y="4742886"/>
            <a:ext cx="1693778" cy="1693778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A4503B9B-8AC0-47E4-AC9B-CA58B99F9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3506" y="4742886"/>
            <a:ext cx="1693778" cy="16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A200-69FD-4417-BBDF-83B66950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like 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Have played on Interlake chess team since freshman year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play on chess.com in my spare time; my blitz rating has gone from 900 to 2000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like 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Have been coding Java since middle school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Minimax adversary search algorithm is fun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not combine these two passions…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 and write about coding chess engines?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E3A3-327A-4532-A880-286978F06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5463" y="3938953"/>
            <a:ext cx="4362714" cy="2252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82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9294B95-D912-4EB2-A06F-FA74A75FB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98902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7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Research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A200-69FD-4417-BBDF-83B66950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583614" cy="420624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120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games were played over 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different search depths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 chess engine code can be found here: 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https://github.com/ML72/JavaChess/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693AD-D472-4C59-B75A-7121345CAD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3044" y="3152163"/>
            <a:ext cx="10203829" cy="296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A200-69FD-4417-BBDF-83B66950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Search depth increases the extent to which optimizations on the Minimax search algorithm make the search more efficient, as applied to chess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comment on the precise mathematical relationship – the data tends to be quasi-inconclusive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4FE8-21C2-4932-AB27-CB755796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32" y="3765220"/>
            <a:ext cx="4442053" cy="2671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34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does this matter?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93194E-2003-4A2C-B12D-2B668186E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5181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130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A200-69FD-4417-BBDF-83B66950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Got to write my own chess engine in Java! It has been one of my most fun coding endeavors recently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Learned more about search algorithms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Improved my chess by learning how “good moves” are evaluated by computers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Got to play more chess!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BF3D8-15D7-44A4-BE2F-90F709803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6971" y="4322651"/>
            <a:ext cx="3648269" cy="230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C6E8B-81D5-4E52-A8E9-604EDE37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09" y="3880864"/>
            <a:ext cx="2462198" cy="245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54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E1D-DA85-489B-8590-663BF1D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I’ve learned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9A200-69FD-4417-BBDF-83B669507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Coding is hard, writing essays is hard, getting data that makes sense is hard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I could do this again, I would…</a:t>
                </a:r>
              </a:p>
              <a:p>
                <a:pPr lvl="1"/>
                <a:r>
                  <a:rPr lang="en-US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Debug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the code! I think might be a bug that caused my first data to not make sense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Add </a:t>
                </a:r>
                <a:r>
                  <a:rPr lang="en-US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more optimizations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 its computationally feasible to collect more data points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Deduce projected nodes without optimizations </a:t>
                </a:r>
                <a:r>
                  <a:rPr lang="en-US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experimentally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rather than with this formula (derived from a book value):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</a:rPr>
                      <m:t>𝑁</m:t>
                    </m:r>
                    <m:r>
                      <a:rPr lang="en-US" i="1" smtClean="0">
                        <a:solidFill>
                          <a:srgbClr val="FFC000"/>
                        </a:solidFill>
                      </a:rPr>
                      <m:t>(</m:t>
                    </m:r>
                    <m:r>
                      <a:rPr lang="en-US" i="1" smtClean="0">
                        <a:solidFill>
                          <a:srgbClr val="FFC000"/>
                        </a:solidFill>
                      </a:rPr>
                      <m:t>𝑑</m:t>
                    </m:r>
                    <m:r>
                      <a:rPr lang="en-US" i="1" smtClean="0">
                        <a:solidFill>
                          <a:srgbClr val="FFC000"/>
                        </a:solidFill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FFC000"/>
                            </a:solidFill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</a:rPr>
                              <m:t>35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9A200-69FD-4417-BBDF-83B669507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DFB28E-8AF3-4A8D-9970-D961FE9A45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24103" y="4395306"/>
            <a:ext cx="3543794" cy="2178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55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</vt:lpstr>
      <vt:lpstr>Corbel</vt:lpstr>
      <vt:lpstr>Wingdings</vt:lpstr>
      <vt:lpstr>Banded</vt:lpstr>
      <vt:lpstr>An investigation into effects of optimizations on the adversary search algorithm Minimax</vt:lpstr>
      <vt:lpstr>Research question</vt:lpstr>
      <vt:lpstr>Why this topic?</vt:lpstr>
      <vt:lpstr>Methodology</vt:lpstr>
      <vt:lpstr>Research and data</vt:lpstr>
      <vt:lpstr>Conclusion</vt:lpstr>
      <vt:lpstr>Why does this matter?</vt:lpstr>
      <vt:lpstr>Highlights</vt:lpstr>
      <vt:lpstr>What I’ve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into effects of optimizations on the adversary search algorithm Minimax</dc:title>
  <dc:creator>Michael L AKA ML72</dc:creator>
  <cp:lastModifiedBy>Michael L AKA ML72</cp:lastModifiedBy>
  <cp:revision>36</cp:revision>
  <dcterms:created xsi:type="dcterms:W3CDTF">2021-01-15T01:31:41Z</dcterms:created>
  <dcterms:modified xsi:type="dcterms:W3CDTF">2021-01-15T01:53:17Z</dcterms:modified>
</cp:coreProperties>
</file>