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8"/>
  </p:notesMasterIdLst>
  <p:handoutMasterIdLst>
    <p:handoutMasterId r:id="rId9"/>
  </p:handoutMasterIdLst>
  <p:sldIdLst>
    <p:sldId id="281" r:id="rId5"/>
    <p:sldId id="354" r:id="rId6"/>
    <p:sldId id="3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Latest findings on hate crimes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5131242" cy="1536192"/>
          </a:xfrm>
        </p:spPr>
        <p:txBody>
          <a:bodyPr>
            <a:normAutofit/>
          </a:bodyPr>
          <a:lstStyle/>
          <a:p>
            <a:r>
              <a:rPr lang="en-US" dirty="0"/>
              <a:t>Top 10 hate crimes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5131242" cy="2825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 10 hate crimes from the given data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Anti-Jewish – 45.3%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Anti-Black – 18.3%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Anti-Gay Male – 14.5% occurrences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Anti-Islamic, Anti-White, Anti-Hispanic, Anti-Other Ethnicity/National Origin, Anti-Catholic, Anti-Gay Female, Anti-Asian about 20% in total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12F054E-A97D-20F0-953B-0E86C0CD51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39" r="47"/>
          <a:stretch/>
        </p:blipFill>
        <p:spPr>
          <a:xfrm>
            <a:off x="5743890" y="1293876"/>
            <a:ext cx="6448110" cy="4123944"/>
          </a:xfr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37857-BD77-9B24-56D5-B7A02F3B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353E3-C771-9249-AD50-C2A52B68828A}"/>
              </a:ext>
            </a:extLst>
          </p:cNvPr>
          <p:cNvSpPr txBox="1"/>
          <p:nvPr/>
        </p:nvSpPr>
        <p:spPr>
          <a:xfrm>
            <a:off x="699715" y="978010"/>
            <a:ext cx="618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the interactive dashboard, run the attached </a:t>
            </a:r>
            <a:r>
              <a:rPr lang="en-US" dirty="0" err="1"/>
              <a:t>ipynb</a:t>
            </a:r>
            <a:r>
              <a:rPr lang="en-US" dirty="0"/>
              <a:t> script on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13012497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61</TotalTime>
  <Words>104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Segoe UI</vt:lpstr>
      <vt:lpstr>AccentBoxVTI</vt:lpstr>
      <vt:lpstr>Assignment 3</vt:lpstr>
      <vt:lpstr>Top 10 hate crimes in total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Li, Jiakun</dc:creator>
  <cp:lastModifiedBy>Li, Jiakun</cp:lastModifiedBy>
  <cp:revision>3</cp:revision>
  <dcterms:created xsi:type="dcterms:W3CDTF">2023-06-07T21:00:30Z</dcterms:created>
  <dcterms:modified xsi:type="dcterms:W3CDTF">2023-07-04T00:28:14Z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