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Nunito SemiBold"/>
      <p:regular r:id="rId11"/>
      <p:bold r:id="rId12"/>
      <p:italic r:id="rId13"/>
      <p:boldItalic r:id="rId14"/>
    </p:embeddedFont>
    <p:embeddedFont>
      <p:font typeface="Libre Franklin"/>
      <p:regular r:id="rId15"/>
      <p:bold r:id="rId16"/>
      <p:italic r:id="rId17"/>
      <p:boldItalic r:id="rId18"/>
    </p:embeddedFont>
    <p:embeddedFont>
      <p:font typeface="Franklin Gothic"/>
      <p:bold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Nunito ExtraBold"/>
      <p:bold r:id="rId24"/>
      <p:boldItalic r:id="rId25"/>
    </p:embeddedFont>
    <p:embeddedFont>
      <p:font typeface="Nunito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NunitoExtraBold-bold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Black-bold.fntdata"/><Relationship Id="rId25" Type="http://schemas.openxmlformats.org/officeDocument/2006/relationships/font" Target="fonts/NunitoExtraBold-boldItalic.fntdata"/><Relationship Id="rId27" Type="http://schemas.openxmlformats.org/officeDocument/2006/relationships/font" Target="fonts/NunitoBlack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NunitoSemiBold-regular.fntdata"/><Relationship Id="rId10" Type="http://schemas.openxmlformats.org/officeDocument/2006/relationships/slide" Target="slides/slide4.xml"/><Relationship Id="rId13" Type="http://schemas.openxmlformats.org/officeDocument/2006/relationships/font" Target="fonts/NunitoSemiBold-italic.fntdata"/><Relationship Id="rId12" Type="http://schemas.openxmlformats.org/officeDocument/2006/relationships/font" Target="fonts/NunitoSemiBold-bold.fntdata"/><Relationship Id="rId15" Type="http://schemas.openxmlformats.org/officeDocument/2006/relationships/font" Target="fonts/LibreFranklin-regular.fntdata"/><Relationship Id="rId14" Type="http://schemas.openxmlformats.org/officeDocument/2006/relationships/font" Target="fonts/NunitoSemiBold-boldItalic.fntdata"/><Relationship Id="rId17" Type="http://schemas.openxmlformats.org/officeDocument/2006/relationships/font" Target="fonts/LibreFranklin-italic.fntdata"/><Relationship Id="rId16" Type="http://schemas.openxmlformats.org/officeDocument/2006/relationships/font" Target="fonts/LibreFranklin-bold.fntdata"/><Relationship Id="rId19" Type="http://schemas.openxmlformats.org/officeDocument/2006/relationships/font" Target="fonts/FranklinGothic-bold.fntdata"/><Relationship Id="rId18" Type="http://schemas.openxmlformats.org/officeDocument/2006/relationships/font" Target="fonts/LibreFrankl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e5b825467_2_1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11e5b825467_2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e5b825467_2_2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11e5b825467_2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ea357368d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11ea357368d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f38dfeb1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11f38dfeb1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4775291" y="1587136"/>
            <a:ext cx="4118678" cy="11355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8" name="Google Shape;58;p14"/>
          <p:cNvGrpSpPr/>
          <p:nvPr/>
        </p:nvGrpSpPr>
        <p:grpSpPr>
          <a:xfrm>
            <a:off x="1" y="569064"/>
            <a:ext cx="4574436" cy="4574436"/>
            <a:chOff x="0" y="12289"/>
            <a:chExt cx="3550" cy="3551"/>
          </a:xfrm>
        </p:grpSpPr>
        <p:sp>
          <p:nvSpPr>
            <p:cNvPr id="59" name="Google Shape;59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775291" y="3412165"/>
            <a:ext cx="4118677" cy="715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3" name="Google Shape;63;p14"/>
          <p:cNvCxnSpPr/>
          <p:nvPr/>
        </p:nvCxnSpPr>
        <p:spPr>
          <a:xfrm>
            <a:off x="4379875" y="4338262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66" name="Google Shape;66;p1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9" name="Google Shape;69;p15"/>
          <p:cNvSpPr/>
          <p:nvPr>
            <p:ph idx="2" type="pic"/>
          </p:nvPr>
        </p:nvSpPr>
        <p:spPr>
          <a:xfrm>
            <a:off x="4572000" y="-16907"/>
            <a:ext cx="4572000" cy="517731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1" name="Google Shape;71;p15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714374" y="1717022"/>
            <a:ext cx="3429001" cy="2096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2610">
          <p15:clr>
            <a:srgbClr val="FBAE40"/>
          </p15:clr>
        </p15:guide>
        <p15:guide id="3" orient="horz" pos="1080">
          <p15:clr>
            <a:srgbClr val="FBAE40"/>
          </p15:clr>
        </p15:guide>
        <p15:guide id="4" orient="horz" pos="918">
          <p15:clr>
            <a:srgbClr val="FBAE40"/>
          </p15:clr>
        </p15:guide>
        <p15:guide id="5" orient="horz" pos="41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8" name="Google Shape;78;p16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714375" y="1992678"/>
            <a:ext cx="3629025" cy="4307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80" name="Google Shape;80;p16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81" name="Google Shape;81;p1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714375" y="1714500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3" type="body"/>
          </p:nvPr>
        </p:nvSpPr>
        <p:spPr>
          <a:xfrm>
            <a:off x="715241" y="2881385"/>
            <a:ext cx="3629025" cy="4775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4" type="body"/>
          </p:nvPr>
        </p:nvSpPr>
        <p:spPr>
          <a:xfrm>
            <a:off x="715241" y="2603207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5" type="body"/>
          </p:nvPr>
        </p:nvSpPr>
        <p:spPr>
          <a:xfrm>
            <a:off x="714375" y="3763426"/>
            <a:ext cx="3629025" cy="6812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6" type="body"/>
          </p:nvPr>
        </p:nvSpPr>
        <p:spPr>
          <a:xfrm>
            <a:off x="714375" y="3485248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7" type="body"/>
          </p:nvPr>
        </p:nvSpPr>
        <p:spPr>
          <a:xfrm>
            <a:off x="4799735" y="1992678"/>
            <a:ext cx="3629025" cy="4307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8" type="body"/>
          </p:nvPr>
        </p:nvSpPr>
        <p:spPr>
          <a:xfrm>
            <a:off x="4799735" y="1714500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9" type="body"/>
          </p:nvPr>
        </p:nvSpPr>
        <p:spPr>
          <a:xfrm>
            <a:off x="4799735" y="2881385"/>
            <a:ext cx="3629025" cy="6812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3" type="body"/>
          </p:nvPr>
        </p:nvSpPr>
        <p:spPr>
          <a:xfrm>
            <a:off x="4799735" y="2603207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98" name="Google Shape;98;p17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3" name="Google Shape;103;p17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4" name="Google Shape;104;p17"/>
          <p:cNvCxnSpPr/>
          <p:nvPr/>
        </p:nvCxnSpPr>
        <p:spPr>
          <a:xfrm>
            <a:off x="714375" y="145099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14375" y="211372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714375" y="1657350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07" name="Google Shape;107;p17"/>
          <p:cNvCxnSpPr/>
          <p:nvPr/>
        </p:nvCxnSpPr>
        <p:spPr>
          <a:xfrm>
            <a:off x="2747282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7"/>
          <p:cNvSpPr txBox="1"/>
          <p:nvPr>
            <p:ph idx="3" type="body"/>
          </p:nvPr>
        </p:nvSpPr>
        <p:spPr>
          <a:xfrm>
            <a:off x="2747281" y="2113722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4" type="body"/>
          </p:nvPr>
        </p:nvSpPr>
        <p:spPr>
          <a:xfrm>
            <a:off x="2747281" y="1657350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10" name="Google Shape;110;p17"/>
          <p:cNvCxnSpPr/>
          <p:nvPr/>
        </p:nvCxnSpPr>
        <p:spPr>
          <a:xfrm>
            <a:off x="714375" y="3186089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7"/>
          <p:cNvSpPr txBox="1"/>
          <p:nvPr>
            <p:ph idx="5" type="body"/>
          </p:nvPr>
        </p:nvSpPr>
        <p:spPr>
          <a:xfrm>
            <a:off x="714375" y="3848474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6" type="body"/>
          </p:nvPr>
        </p:nvSpPr>
        <p:spPr>
          <a:xfrm>
            <a:off x="714375" y="3392102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13" name="Google Shape;113;p17"/>
          <p:cNvCxnSpPr/>
          <p:nvPr/>
        </p:nvCxnSpPr>
        <p:spPr>
          <a:xfrm>
            <a:off x="2747282" y="3189083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7"/>
          <p:cNvSpPr txBox="1"/>
          <p:nvPr>
            <p:ph idx="7" type="body"/>
          </p:nvPr>
        </p:nvSpPr>
        <p:spPr>
          <a:xfrm>
            <a:off x="2747281" y="3848474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8" type="body"/>
          </p:nvPr>
        </p:nvSpPr>
        <p:spPr>
          <a:xfrm>
            <a:off x="2747281" y="3392102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16" name="Google Shape;116;p17"/>
          <p:cNvCxnSpPr/>
          <p:nvPr/>
        </p:nvCxnSpPr>
        <p:spPr>
          <a:xfrm>
            <a:off x="4775291" y="3189083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7"/>
          <p:cNvSpPr txBox="1"/>
          <p:nvPr>
            <p:ph idx="9" type="body"/>
          </p:nvPr>
        </p:nvSpPr>
        <p:spPr>
          <a:xfrm>
            <a:off x="4775291" y="3848474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3" type="body"/>
          </p:nvPr>
        </p:nvSpPr>
        <p:spPr>
          <a:xfrm>
            <a:off x="4775291" y="3392102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>
            <p:ph idx="2" type="pic"/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5395457" y="2284078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anklin Gothic"/>
              <a:buNone/>
              <a:defRPr b="1" i="0" sz="3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5" name="Google Shape;125;p18"/>
          <p:cNvCxnSpPr/>
          <p:nvPr/>
        </p:nvCxnSpPr>
        <p:spPr>
          <a:xfrm>
            <a:off x="5366041" y="3002908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6" name="Google Shape;126;p18"/>
          <p:cNvGrpSpPr/>
          <p:nvPr/>
        </p:nvGrpSpPr>
        <p:grpSpPr>
          <a:xfrm rot="10800000">
            <a:off x="7132320" y="-2"/>
            <a:ext cx="2011679" cy="2011679"/>
            <a:chOff x="0" y="12289"/>
            <a:chExt cx="3550" cy="3551"/>
          </a:xfrm>
        </p:grpSpPr>
        <p:sp>
          <p:nvSpPr>
            <p:cNvPr id="127" name="Google Shape;127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5328">
          <p15:clr>
            <a:srgbClr val="FBAE40"/>
          </p15:clr>
        </p15:guide>
        <p15:guide id="2" pos="3258">
          <p15:clr>
            <a:srgbClr val="FBAE40"/>
          </p15:clr>
        </p15:guide>
        <p15:guide id="3" pos="3420">
          <p15:clr>
            <a:srgbClr val="FBAE40"/>
          </p15:clr>
        </p15:guide>
        <p15:guide id="4" orient="horz" pos="13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>
            <p:ph idx="2" type="chart"/>
          </p:nvPr>
        </p:nvSpPr>
        <p:spPr>
          <a:xfrm>
            <a:off x="714375" y="1454331"/>
            <a:ext cx="7764608" cy="30830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3016" y="1857375"/>
            <a:ext cx="5349240" cy="2467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ibre Franklin"/>
              <a:buNone/>
              <a:defRPr b="0" i="0" sz="2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/>
        </p:nvSpPr>
        <p:spPr>
          <a:xfrm>
            <a:off x="524961" y="411218"/>
            <a:ext cx="1192029" cy="23775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1" i="0" lang="en" sz="15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145" name="Google Shape;145;p21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50" name="Google Shape;150;p21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51" name="Google Shape;151;p2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1170">
          <p15:clr>
            <a:srgbClr val="FBAE40"/>
          </p15:clr>
        </p15:guide>
        <p15:guide id="8" orient="horz" pos="1314">
          <p15:clr>
            <a:srgbClr val="FBAE40"/>
          </p15:clr>
        </p15:guide>
        <p15:guide id="9" orient="horz" pos="9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2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56" name="Google Shape;156;p2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9" name="Google Shape;159;p22"/>
          <p:cNvSpPr/>
          <p:nvPr>
            <p:ph idx="2" type="pic"/>
          </p:nvPr>
        </p:nvSpPr>
        <p:spPr>
          <a:xfrm>
            <a:off x="715701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723016" y="659297"/>
            <a:ext cx="56492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1" name="Google Shape;161;p22"/>
          <p:cNvCxnSpPr/>
          <p:nvPr/>
        </p:nvCxnSpPr>
        <p:spPr>
          <a:xfrm>
            <a:off x="714375" y="1454331"/>
            <a:ext cx="16002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2"/>
          <p:cNvSpPr/>
          <p:nvPr>
            <p:ph idx="3" type="pic"/>
          </p:nvPr>
        </p:nvSpPr>
        <p:spPr>
          <a:xfrm>
            <a:off x="2743710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714375" y="4044877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4" type="body"/>
          </p:nvPr>
        </p:nvSpPr>
        <p:spPr>
          <a:xfrm>
            <a:off x="714375" y="3740059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5" type="body"/>
          </p:nvPr>
        </p:nvSpPr>
        <p:spPr>
          <a:xfrm>
            <a:off x="2747281" y="4044877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6" type="body"/>
          </p:nvPr>
        </p:nvSpPr>
        <p:spPr>
          <a:xfrm>
            <a:off x="2747281" y="3740059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7" type="body"/>
          </p:nvPr>
        </p:nvSpPr>
        <p:spPr>
          <a:xfrm>
            <a:off x="4775291" y="4044877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8" type="body"/>
          </p:nvPr>
        </p:nvSpPr>
        <p:spPr>
          <a:xfrm>
            <a:off x="4775291" y="3740059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9" type="body"/>
          </p:nvPr>
        </p:nvSpPr>
        <p:spPr>
          <a:xfrm>
            <a:off x="6832691" y="4044877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3" type="body"/>
          </p:nvPr>
        </p:nvSpPr>
        <p:spPr>
          <a:xfrm>
            <a:off x="6832691" y="3740059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171" name="Google Shape;171;p22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172" name="Google Shape;172;p22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7" name="Google Shape;177;p22"/>
          <p:cNvSpPr/>
          <p:nvPr>
            <p:ph idx="14" type="pic"/>
          </p:nvPr>
        </p:nvSpPr>
        <p:spPr>
          <a:xfrm>
            <a:off x="4771719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2"/>
          <p:cNvSpPr/>
          <p:nvPr>
            <p:ph idx="15" type="pic"/>
          </p:nvPr>
        </p:nvSpPr>
        <p:spPr>
          <a:xfrm>
            <a:off x="6834017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2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3006">
          <p15:clr>
            <a:srgbClr val="FBAE40"/>
          </p15:clr>
        </p15:guide>
        <p15:guide id="5" pos="1458">
          <p15:clr>
            <a:srgbClr val="FBAE40"/>
          </p15:clr>
        </p15:guide>
        <p15:guide id="6" pos="2736">
          <p15:clr>
            <a:srgbClr val="FBAE40"/>
          </p15:clr>
        </p15:guide>
        <p15:guide id="7" orient="horz" pos="1044">
          <p15:clr>
            <a:srgbClr val="FBAE40"/>
          </p15:clr>
        </p15:guide>
        <p15:guide id="8" orient="horz" pos="414">
          <p15:clr>
            <a:srgbClr val="FBAE40"/>
          </p15:clr>
        </p15:guide>
        <p15:guide id="9" orient="horz" pos="918">
          <p15:clr>
            <a:srgbClr val="FBAE40"/>
          </p15:clr>
        </p15:guide>
        <p15:guide id="10" pos="4014">
          <p15:clr>
            <a:srgbClr val="FBAE40"/>
          </p15:clr>
        </p15:guide>
        <p15:guide id="11" pos="4302">
          <p15:clr>
            <a:srgbClr val="FBAE40"/>
          </p15:clr>
        </p15:guide>
        <p15:guide id="12" orient="horz" pos="2178">
          <p15:clr>
            <a:srgbClr val="FBAE40"/>
          </p15:clr>
        </p15:guide>
        <p15:guide id="13" orient="horz" pos="1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3"/>
          <p:cNvCxnSpPr/>
          <p:nvPr/>
        </p:nvCxnSpPr>
        <p:spPr>
          <a:xfrm flipH="1">
            <a:off x="784469" y="1660337"/>
            <a:ext cx="1602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23"/>
          <p:cNvCxnSpPr/>
          <p:nvPr/>
        </p:nvCxnSpPr>
        <p:spPr>
          <a:xfrm flipH="1">
            <a:off x="4635370" y="1660337"/>
            <a:ext cx="8326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23"/>
          <p:cNvCxnSpPr/>
          <p:nvPr/>
        </p:nvCxnSpPr>
        <p:spPr>
          <a:xfrm flipH="1">
            <a:off x="6559217" y="2928534"/>
            <a:ext cx="1602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23"/>
          <p:cNvCxnSpPr/>
          <p:nvPr/>
        </p:nvCxnSpPr>
        <p:spPr>
          <a:xfrm flipH="1">
            <a:off x="2708317" y="2921956"/>
            <a:ext cx="1602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23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972716" y="220114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2" type="body"/>
          </p:nvPr>
        </p:nvSpPr>
        <p:spPr>
          <a:xfrm>
            <a:off x="972716" y="1926514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3" type="body"/>
          </p:nvPr>
        </p:nvSpPr>
        <p:spPr>
          <a:xfrm>
            <a:off x="2923349" y="3815496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4" type="body"/>
          </p:nvPr>
        </p:nvSpPr>
        <p:spPr>
          <a:xfrm>
            <a:off x="2923349" y="3526431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5" type="body"/>
          </p:nvPr>
        </p:nvSpPr>
        <p:spPr>
          <a:xfrm>
            <a:off x="6751283" y="3815496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6" type="body"/>
          </p:nvPr>
        </p:nvSpPr>
        <p:spPr>
          <a:xfrm>
            <a:off x="6751283" y="3526431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7" type="body"/>
          </p:nvPr>
        </p:nvSpPr>
        <p:spPr>
          <a:xfrm>
            <a:off x="4828607" y="220114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8" type="body"/>
          </p:nvPr>
        </p:nvSpPr>
        <p:spPr>
          <a:xfrm>
            <a:off x="4828607" y="1926514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96" name="Google Shape;196;p23"/>
          <p:cNvCxnSpPr/>
          <p:nvPr/>
        </p:nvCxnSpPr>
        <p:spPr>
          <a:xfrm>
            <a:off x="725767" y="2976585"/>
            <a:ext cx="7706608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23"/>
          <p:cNvSpPr/>
          <p:nvPr/>
        </p:nvSpPr>
        <p:spPr>
          <a:xfrm>
            <a:off x="723242" y="2912431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2648693" y="2919009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574143" y="2912431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6499593" y="2919009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1" name="Google Shape;201;p23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2826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orient="horz" pos="1134">
          <p15:clr>
            <a:srgbClr val="FBAE40"/>
          </p15:clr>
        </p15:guide>
        <p15:guide id="11" orient="horz" pos="21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4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06" name="Google Shape;206;p2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9" name="Google Shape;209;p24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10" name="Google Shape;210;p24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723017" y="1725738"/>
            <a:ext cx="3620384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2" name="Google Shape;212;p24"/>
          <p:cNvSpPr txBox="1"/>
          <p:nvPr>
            <p:ph idx="2" type="body"/>
          </p:nvPr>
        </p:nvSpPr>
        <p:spPr>
          <a:xfrm>
            <a:off x="4772025" y="1725738"/>
            <a:ext cx="3573622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3" name="Google Shape;213;p24"/>
          <p:cNvSpPr txBox="1"/>
          <p:nvPr>
            <p:ph idx="3" type="body"/>
          </p:nvPr>
        </p:nvSpPr>
        <p:spPr>
          <a:xfrm>
            <a:off x="723017" y="2099360"/>
            <a:ext cx="3620384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4" type="body"/>
          </p:nvPr>
        </p:nvSpPr>
        <p:spPr>
          <a:xfrm>
            <a:off x="4772025" y="2099360"/>
            <a:ext cx="3567181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15" name="Google Shape;215;p24"/>
          <p:cNvCxnSpPr/>
          <p:nvPr/>
        </p:nvCxnSpPr>
        <p:spPr>
          <a:xfrm>
            <a:off x="477202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24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24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5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21" name="Google Shape;221;p2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24" name="Google Shape;224;p25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25" name="Google Shape;225;p25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714375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7" name="Google Shape;227;p25"/>
          <p:cNvSpPr txBox="1"/>
          <p:nvPr>
            <p:ph idx="2" type="body"/>
          </p:nvPr>
        </p:nvSpPr>
        <p:spPr>
          <a:xfrm>
            <a:off x="714375" y="2099360"/>
            <a:ext cx="2277358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3" type="body"/>
          </p:nvPr>
        </p:nvSpPr>
        <p:spPr>
          <a:xfrm>
            <a:off x="3427029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9" name="Google Shape;229;p25"/>
          <p:cNvSpPr txBox="1"/>
          <p:nvPr>
            <p:ph idx="4" type="body"/>
          </p:nvPr>
        </p:nvSpPr>
        <p:spPr>
          <a:xfrm>
            <a:off x="3427029" y="2099360"/>
            <a:ext cx="2287971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5" type="body"/>
          </p:nvPr>
        </p:nvSpPr>
        <p:spPr>
          <a:xfrm>
            <a:off x="6140263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1" name="Google Shape;231;p25"/>
          <p:cNvSpPr txBox="1"/>
          <p:nvPr>
            <p:ph idx="6" type="body"/>
          </p:nvPr>
        </p:nvSpPr>
        <p:spPr>
          <a:xfrm>
            <a:off x="6140263" y="2099360"/>
            <a:ext cx="2277358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32" name="Google Shape;232;p25"/>
          <p:cNvCxnSpPr/>
          <p:nvPr/>
        </p:nvCxnSpPr>
        <p:spPr>
          <a:xfrm>
            <a:off x="3427029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p25"/>
          <p:cNvCxnSpPr/>
          <p:nvPr/>
        </p:nvCxnSpPr>
        <p:spPr>
          <a:xfrm>
            <a:off x="6140263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25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890">
          <p15:clr>
            <a:srgbClr val="FBAE40"/>
          </p15:clr>
        </p15:guide>
        <p15:guide id="4" pos="3870">
          <p15:clr>
            <a:srgbClr val="FBAE40"/>
          </p15:clr>
        </p15:guide>
        <p15:guide id="5" orient="horz" pos="918">
          <p15:clr>
            <a:srgbClr val="FBAE40"/>
          </p15:clr>
        </p15:guide>
        <p15:guide id="6" orient="horz" pos="1080">
          <p15:clr>
            <a:srgbClr val="FBAE40"/>
          </p15:clr>
        </p15:guide>
        <p15:guide id="7" orient="horz" pos="414">
          <p15:clr>
            <a:srgbClr val="FBAE40"/>
          </p15:clr>
        </p15:guide>
        <p15:guide id="8" pos="3600">
          <p15:clr>
            <a:srgbClr val="FBAE40"/>
          </p15:clr>
        </p15:guide>
        <p15:guide id="9" pos="2160">
          <p15:clr>
            <a:srgbClr val="FBAE40"/>
          </p15:clr>
        </p15:guide>
        <p15:guide id="10" orient="horz" pos="131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5172075" y="3826547"/>
            <a:ext cx="3686175" cy="441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0" i="0"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idx="2" type="subTitle"/>
          </p:nvPr>
        </p:nvSpPr>
        <p:spPr>
          <a:xfrm>
            <a:off x="5180717" y="2693324"/>
            <a:ext cx="3677533" cy="793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0" name="Google Shape;240;p26"/>
          <p:cNvSpPr txBox="1"/>
          <p:nvPr>
            <p:ph type="title"/>
          </p:nvPr>
        </p:nvSpPr>
        <p:spPr>
          <a:xfrm>
            <a:off x="5180717" y="1630244"/>
            <a:ext cx="3677533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41" name="Google Shape;241;p26"/>
          <p:cNvCxnSpPr/>
          <p:nvPr/>
        </p:nvCxnSpPr>
        <p:spPr>
          <a:xfrm>
            <a:off x="5172075" y="2425277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26"/>
          <p:cNvSpPr/>
          <p:nvPr>
            <p:ph idx="3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43" name="Google Shape;243;p26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244" name="Google Shape;244;p2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728663" y="1369219"/>
            <a:ext cx="778668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14375" y="273844"/>
            <a:ext cx="780097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45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  <p15:guide id="17" pos="29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/>
          <p:nvPr/>
        </p:nvSpPr>
        <p:spPr>
          <a:xfrm>
            <a:off x="4327575" y="4244000"/>
            <a:ext cx="1873200" cy="23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>
            <p:ph type="ctrTitle"/>
          </p:nvPr>
        </p:nvSpPr>
        <p:spPr>
          <a:xfrm>
            <a:off x="3937700" y="111125"/>
            <a:ext cx="49206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Franklin Gothic"/>
              <a:buNone/>
            </a:pPr>
            <a:r>
              <a:rPr lang="en" sz="2500" u="sng">
                <a:latin typeface="Nunito"/>
                <a:ea typeface="Nunito"/>
                <a:cs typeface="Nunito"/>
                <a:sym typeface="Nunito"/>
              </a:rPr>
              <a:t>Basic Details of the Team and Problem Statement</a:t>
            </a:r>
            <a:endParaRPr sz="4300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27"/>
          <p:cNvSpPr txBox="1"/>
          <p:nvPr>
            <p:ph idx="1" type="body"/>
          </p:nvPr>
        </p:nvSpPr>
        <p:spPr>
          <a:xfrm>
            <a:off x="3937700" y="1174200"/>
            <a:ext cx="5059200" cy="3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b="1" lang="en" sz="1300" u="sng">
                <a:latin typeface="Nunito"/>
                <a:ea typeface="Nunito"/>
                <a:cs typeface="Nunito"/>
                <a:sym typeface="Nunito"/>
              </a:rPr>
              <a:t>Organization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b="1" lang="en" sz="1300">
                <a:solidFill>
                  <a:srgbClr val="212529"/>
                </a:solidFill>
                <a:latin typeface="Nunito"/>
                <a:ea typeface="Nunito"/>
                <a:cs typeface="Nunito"/>
                <a:sym typeface="Nunito"/>
              </a:rPr>
              <a:t>Cyber Crime Unit, Special Cell, Delhi Police, MHA</a:t>
            </a:r>
            <a:endParaRPr b="1" sz="1300">
              <a:solidFill>
                <a:srgbClr val="21252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b="1" sz="1300">
              <a:solidFill>
                <a:srgbClr val="21252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b="1" lang="en" sz="1300" u="sng">
                <a:latin typeface="Nunito"/>
                <a:ea typeface="Nunito"/>
                <a:cs typeface="Nunito"/>
                <a:sym typeface="Nunito"/>
              </a:rPr>
              <a:t>PS Code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RV1252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b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n" sz="1300" u="sng">
                <a:latin typeface="Nunito"/>
                <a:ea typeface="Nunito"/>
                <a:cs typeface="Nunito"/>
                <a:sym typeface="Nunito"/>
              </a:rPr>
              <a:t>Problem Statement Title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”Develop a Mobile App through which a citizen can check whether an unattended child is a missing child from 'Track the missing child' database of WCD Ministry using Facial Recognition Software of Delhi Police”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b="1" lang="en" sz="1300" u="sng">
                <a:latin typeface="Nunito"/>
                <a:ea typeface="Nunito"/>
                <a:cs typeface="Nunito"/>
                <a:sym typeface="Nunito"/>
              </a:rPr>
              <a:t>Team Name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TEAM-FINDX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b="1" lang="en" sz="1300" u="sng">
                <a:latin typeface="Nunito"/>
                <a:ea typeface="Nunito"/>
                <a:cs typeface="Nunito"/>
                <a:sym typeface="Nunito"/>
              </a:rPr>
              <a:t>Team Leader Name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Chelsi Jain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b="1" lang="en" sz="1300" u="sng">
                <a:latin typeface="Nunito"/>
                <a:ea typeface="Nunito"/>
                <a:cs typeface="Nunito"/>
                <a:sym typeface="Nunito"/>
              </a:rPr>
              <a:t>Institute Code (AISHE)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C-61436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b="1" lang="en" sz="1300" u="sng">
                <a:latin typeface="Nunito"/>
                <a:ea typeface="Nunito"/>
                <a:cs typeface="Nunito"/>
                <a:sym typeface="Nunito"/>
              </a:rPr>
              <a:t>Institute Name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College of Technology and Engineering, Udaipur</a:t>
            </a:r>
            <a:endParaRPr b="1" sz="2600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b="1" lang="en" sz="1300" u="sng">
                <a:latin typeface="Nunito"/>
                <a:ea typeface="Nunito"/>
                <a:cs typeface="Nunito"/>
                <a:sym typeface="Nunito"/>
              </a:rPr>
              <a:t>Theme Name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Blockchain &amp; Cybersecurity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699" y="111125"/>
            <a:ext cx="3045152" cy="13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4756725" y="196650"/>
            <a:ext cx="2661000" cy="136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Black"/>
              <a:buChar char="❏"/>
            </a:pPr>
            <a:r>
              <a:rPr lang="en" sz="1700" u="sng">
                <a:latin typeface="Nunito Black"/>
                <a:ea typeface="Nunito Black"/>
                <a:cs typeface="Nunito Black"/>
                <a:sym typeface="Nunito Black"/>
              </a:rPr>
              <a:t>Use-Cases</a:t>
            </a:r>
            <a:endParaRPr b="1" sz="15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 u="sng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App through which a  citizen can check whether an unattended child is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a missing child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 just from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Child’s Image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600" u="sng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4756725" y="1714500"/>
            <a:ext cx="3996900" cy="33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 Black"/>
              <a:buChar char="❏"/>
            </a:pPr>
            <a:r>
              <a:rPr lang="en" sz="1700" u="sng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rPr>
              <a:t>Show-Stopper</a:t>
            </a:r>
            <a:endParaRPr b="1" sz="1200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Highly Efficient Computation time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Checkpoint Database omits repetitive Encoding &amp; Clustering reduces Search Span, saving Computation Time &amp; Resources.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REST-API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b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Flexible API integration with Web, App, Surveillance-Cameras, etc. 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Handles-Loads Easily</a:t>
            </a:r>
            <a:b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With OTP-Auth &amp; Pre Face-Detection along with quota of 1000 Searches per Hour &amp; Task-queue Manager.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Minimalistic UI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Responsive Single Click Search-Mechanism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p28"/>
          <p:cNvSpPr txBox="1"/>
          <p:nvPr>
            <p:ph type="title"/>
          </p:nvPr>
        </p:nvSpPr>
        <p:spPr>
          <a:xfrm>
            <a:off x="589946" y="56700"/>
            <a:ext cx="7377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b="0" lang="en" sz="3000">
                <a:latin typeface="Nunito ExtraBold"/>
                <a:ea typeface="Nunito ExtraBold"/>
                <a:cs typeface="Nunito ExtraBold"/>
                <a:sym typeface="Nunito ExtraBold"/>
              </a:rPr>
              <a:t>Idea/Approach Details  </a:t>
            </a:r>
            <a:endParaRPr b="0" sz="3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cxnSp>
        <p:nvCxnSpPr>
          <p:cNvPr id="262" name="Google Shape;262;p28"/>
          <p:cNvCxnSpPr/>
          <p:nvPr/>
        </p:nvCxnSpPr>
        <p:spPr>
          <a:xfrm flipH="1" rot="10800000">
            <a:off x="589950" y="554325"/>
            <a:ext cx="1560900" cy="153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8"/>
          <p:cNvSpPr/>
          <p:nvPr/>
        </p:nvSpPr>
        <p:spPr>
          <a:xfrm>
            <a:off x="641250" y="1328850"/>
            <a:ext cx="1873200" cy="23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589950" y="813875"/>
            <a:ext cx="4068000" cy="421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575" lIns="36575" spcFirstLastPara="1" rIns="36575" wrap="square" tIns="36575">
            <a:normAutofit lnSpcReduction="1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Black"/>
              <a:buChar char="❏"/>
            </a:pPr>
            <a:r>
              <a:rPr lang="en" sz="1700" u="sng">
                <a:latin typeface="Nunito Black"/>
                <a:ea typeface="Nunito Black"/>
                <a:cs typeface="Nunito Black"/>
                <a:sym typeface="Nunito Black"/>
              </a:rPr>
              <a:t>Idea</a:t>
            </a:r>
            <a:endParaRPr sz="1700" u="sng"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sz="600" u="sng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emiBold"/>
              <a:buChar char="➔"/>
            </a:pP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“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Reverse Image Search based Tracking App with e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fficient Flex-Sear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ch A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lgorithm on W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CD 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Lost-Child Data”</a:t>
            </a:r>
            <a:endParaRPr sz="1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i="1" lang="en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1" lang="en" sz="1500" u="sng">
                <a:latin typeface="Nunito"/>
                <a:ea typeface="Nunito"/>
                <a:cs typeface="Nunito"/>
                <a:sym typeface="Nunito"/>
              </a:rPr>
              <a:t>Flex-Search-Algorithm:</a:t>
            </a:r>
            <a:endParaRPr b="1" i="1" sz="15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b="1" i="1" sz="1400" u="sng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Data-Point: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[Missing_ID, Profile_No]  Can regenerate all info about person.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Checkpoint-Database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: Preserves Data Points with respective Feature-Encoding from Last Search.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Data-pipeline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that retrieves new Data Points / Encoding and update Database Checkpoint on New Search.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Filter Top-10 Image with Query-Image Based on 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KNN-Clustering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with 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Face-encodings (128 Features)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Face Recognition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on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Top-10 Images with Face-encoding.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Extracts Info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of Best Match Data-Point.</a:t>
            </a:r>
            <a:endParaRPr b="1" u="sng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65" name="Google Shape;265;p28"/>
          <p:cNvCxnSpPr/>
          <p:nvPr/>
        </p:nvCxnSpPr>
        <p:spPr>
          <a:xfrm flipH="1" rot="10800000">
            <a:off x="589950" y="576072"/>
            <a:ext cx="1560900" cy="15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idx="12" type="sldNum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641250" y="1328850"/>
            <a:ext cx="1873200" cy="23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1125"/>
            <a:ext cx="7649644" cy="44223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7610400" y="2133400"/>
            <a:ext cx="1417800" cy="289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latin typeface="Nunito"/>
                <a:ea typeface="Nunito"/>
                <a:cs typeface="Nunito"/>
                <a:sym typeface="Nunito"/>
              </a:rPr>
              <a:t>Tech-Stack</a:t>
            </a:r>
            <a:endParaRPr b="1" sz="1400" u="sng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sz="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u="sng">
                <a:latin typeface="Nunito"/>
                <a:ea typeface="Nunito"/>
                <a:cs typeface="Nunito"/>
                <a:sym typeface="Nunito"/>
              </a:rPr>
              <a:t>Backend</a:t>
            </a:r>
            <a:endParaRPr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Python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Flask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Sklearn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Tensorflow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u="sng">
                <a:latin typeface="Nunito"/>
                <a:ea typeface="Nunito"/>
                <a:cs typeface="Nunito"/>
                <a:sym typeface="Nunito"/>
              </a:rPr>
              <a:t>Frontend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React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Javascript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TailwindCSS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PostCSS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u="sng">
                <a:latin typeface="Nunito"/>
                <a:ea typeface="Nunito"/>
                <a:cs typeface="Nunito"/>
                <a:sym typeface="Nunito"/>
              </a:rPr>
              <a:t>Database</a:t>
            </a:r>
            <a:endParaRPr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MongoDB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u="sng">
                <a:latin typeface="Nunito"/>
                <a:ea typeface="Nunito"/>
                <a:cs typeface="Nunito"/>
                <a:sym typeface="Nunito"/>
              </a:rPr>
              <a:t>Deployment</a:t>
            </a:r>
            <a:endParaRPr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Heroku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4" name="Google Shape;274;p29"/>
          <p:cNvSpPr txBox="1"/>
          <p:nvPr>
            <p:ph type="title"/>
          </p:nvPr>
        </p:nvSpPr>
        <p:spPr>
          <a:xfrm>
            <a:off x="589946" y="56700"/>
            <a:ext cx="7377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b="0" lang="en" sz="3000">
                <a:latin typeface="Nunito ExtraBold"/>
                <a:ea typeface="Nunito ExtraBold"/>
                <a:cs typeface="Nunito ExtraBold"/>
                <a:sym typeface="Nunito ExtraBold"/>
              </a:rPr>
              <a:t>Idea/Approach Details  </a:t>
            </a:r>
            <a:endParaRPr b="0" sz="3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cxnSp>
        <p:nvCxnSpPr>
          <p:cNvPr id="275" name="Google Shape;275;p29"/>
          <p:cNvCxnSpPr/>
          <p:nvPr/>
        </p:nvCxnSpPr>
        <p:spPr>
          <a:xfrm flipH="1" rot="10800000">
            <a:off x="589950" y="554325"/>
            <a:ext cx="1560900" cy="153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9"/>
          <p:cNvCxnSpPr/>
          <p:nvPr/>
        </p:nvCxnSpPr>
        <p:spPr>
          <a:xfrm flipH="1" rot="10800000">
            <a:off x="589950" y="576072"/>
            <a:ext cx="1560900" cy="15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idx="12" type="sldNum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0"/>
          <p:cNvSpPr txBox="1"/>
          <p:nvPr>
            <p:ph type="title"/>
          </p:nvPr>
        </p:nvSpPr>
        <p:spPr>
          <a:xfrm>
            <a:off x="513746" y="56700"/>
            <a:ext cx="7377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Team Member Details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641250" y="1328850"/>
            <a:ext cx="1873200" cy="23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84" name="Google Shape;284;p30"/>
          <p:cNvCxnSpPr/>
          <p:nvPr/>
        </p:nvCxnSpPr>
        <p:spPr>
          <a:xfrm flipH="1" rot="10800000">
            <a:off x="542175" y="554325"/>
            <a:ext cx="2137200" cy="153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0"/>
          <p:cNvCxnSpPr/>
          <p:nvPr/>
        </p:nvCxnSpPr>
        <p:spPr>
          <a:xfrm flipH="1" rot="10800000">
            <a:off x="542175" y="576075"/>
            <a:ext cx="2137200" cy="15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0"/>
          <p:cNvSpPr txBox="1"/>
          <p:nvPr/>
        </p:nvSpPr>
        <p:spPr>
          <a:xfrm>
            <a:off x="513750" y="848375"/>
            <a:ext cx="702090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Team Leader Name:</a:t>
            </a:r>
            <a:r>
              <a:rPr lang="en" sz="1500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         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Chelsi Jain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Branch : B.Tech. 			Stream : CSE			Year : III 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Team Member 1 Name:</a:t>
            </a:r>
            <a:r>
              <a:rPr lang="en" sz="1500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Garvit Chouhan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Branch : B.Tech.			         Stream : CSE			Year : II 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Team Member 2 Name:</a:t>
            </a:r>
            <a:r>
              <a:rPr lang="en" sz="1500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Subin S K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Branch : B.Tech.                            Stream : CSE			Year : II 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Team Member 3 Name:</a:t>
            </a:r>
            <a:r>
              <a:rPr lang="en" sz="1500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Kaustub Dutt Pandey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Branch : B.Tech.			         Stream : CSE			Year : II 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Team Member 4 Name:</a:t>
            </a:r>
            <a:r>
              <a:rPr lang="en" sz="1500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Prateek Garg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Branch : B.Tech.			         Stream : CSE			Year : I 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Team Member 5 Name:</a:t>
            </a:r>
            <a:r>
              <a:rPr b="1" lang="en" sz="1500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Ashmita Pandey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Branch : B.Tech.			         Stream : ECE			Year : I 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