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6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0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6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8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3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2B9338-D362-452B-BC4B-2B2969B9FE0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2436AF-9864-4295-8EFC-9F62DD84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C to ARM Cortex M4 Compiler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059" y="4361891"/>
            <a:ext cx="9144000" cy="1655762"/>
          </a:xfrm>
        </p:spPr>
        <p:txBody>
          <a:bodyPr/>
          <a:lstStyle/>
          <a:p>
            <a:r>
              <a:rPr lang="en-US" dirty="0" smtClean="0"/>
              <a:t>				  </a:t>
            </a:r>
            <a:r>
              <a:rPr lang="en-US" dirty="0" err="1" smtClean="0"/>
              <a:t>Karthick</a:t>
            </a:r>
            <a:r>
              <a:rPr lang="en-US" dirty="0" smtClean="0"/>
              <a:t> D(MT2018509)</a:t>
            </a:r>
          </a:p>
          <a:p>
            <a:r>
              <a:rPr lang="en-US" dirty="0"/>
              <a:t> </a:t>
            </a:r>
            <a:r>
              <a:rPr lang="en-US" dirty="0" smtClean="0"/>
              <a:t>            				Karthik S(MT2018510)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Algorithm for generating Assembly from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instructions are read from an input text file and processed line by line</a:t>
            </a:r>
          </a:p>
          <a:p>
            <a:pPr algn="just"/>
            <a:r>
              <a:rPr lang="en-US" dirty="0" smtClean="0"/>
              <a:t>If ‘=‘ detected as 2</a:t>
            </a:r>
            <a:r>
              <a:rPr lang="en-US" baseline="30000" dirty="0" smtClean="0"/>
              <a:t>nd</a:t>
            </a:r>
            <a:r>
              <a:rPr lang="en-US" dirty="0" smtClean="0"/>
              <a:t> argument of string, it is either a data moving instruction(assignment </a:t>
            </a:r>
            <a:r>
              <a:rPr lang="en-US" dirty="0" err="1" smtClean="0"/>
              <a:t>i.e</a:t>
            </a:r>
            <a:r>
              <a:rPr lang="en-US" dirty="0" smtClean="0"/>
              <a:t> a=35,b=60,etc.) or an arithmetic expression(c=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If an assignment, it is converted to an MOV, #operand instruction</a:t>
            </a:r>
          </a:p>
          <a:p>
            <a:pPr algn="just"/>
            <a:r>
              <a:rPr lang="en-US" dirty="0" smtClean="0"/>
              <a:t>If an expression, the infix expression following ‘=‘ symbol is converted to postfix expression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Stack data structure is used to determine the order of evaluation from the postfix expression and the arithmetic instructions and registers are assigned accordingly</a:t>
            </a:r>
          </a:p>
          <a:p>
            <a:pPr algn="just"/>
            <a:r>
              <a:rPr lang="en-US" dirty="0" smtClean="0"/>
              <a:t>Ternary if else is also supported, with only being ‘&gt;’ and ‘&lt;‘ operators being allowed. If such a an instruction encountered, it is equivalently converted to CMP, MOVGT and MOVLT assembly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Functionalities supported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Assignment Operation</a:t>
            </a:r>
          </a:p>
          <a:p>
            <a:pPr algn="just"/>
            <a:r>
              <a:rPr lang="en-US" dirty="0" smtClean="0"/>
              <a:t>Simple arithmetic operations on integers: addition, subtraction, multiplication and division</a:t>
            </a:r>
          </a:p>
          <a:p>
            <a:pPr algn="just"/>
            <a:r>
              <a:rPr lang="en-US" dirty="0" smtClean="0"/>
              <a:t>Expressions with parenthesis to override the usual precedence is also supported</a:t>
            </a:r>
          </a:p>
          <a:p>
            <a:pPr algn="just"/>
            <a:r>
              <a:rPr lang="en-US" dirty="0" smtClean="0"/>
              <a:t>Ternary if else supported, with only ’&gt;’ and ‘&lt;‘ in comparison operation and assignment as the operation on decision. This can be extended to other comparison operations and other operations upon comparison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2" y="608645"/>
            <a:ext cx="9601196" cy="1303867"/>
          </a:xfrm>
        </p:spPr>
        <p:txBody>
          <a:bodyPr/>
          <a:lstStyle/>
          <a:p>
            <a:pPr algn="ctr"/>
            <a:r>
              <a:rPr lang="en-US" b="1" dirty="0" smtClean="0"/>
              <a:t>Example Input &amp; Output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03" y="1690686"/>
            <a:ext cx="3596158" cy="2384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61" y="1686379"/>
            <a:ext cx="5463460" cy="44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7" y="502278"/>
            <a:ext cx="10440594" cy="5869969"/>
          </a:xfrm>
        </p:spPr>
      </p:pic>
      <p:sp>
        <p:nvSpPr>
          <p:cNvPr id="5" name="TextBox 4"/>
          <p:cNvSpPr txBox="1"/>
          <p:nvPr/>
        </p:nvSpPr>
        <p:spPr>
          <a:xfrm>
            <a:off x="7559898" y="2698354"/>
            <a:ext cx="3137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</a:rPr>
              <a:t>OUTPUT with </a:t>
            </a:r>
          </a:p>
          <a:p>
            <a:r>
              <a:rPr lang="en-US" sz="3000" b="1" dirty="0" smtClean="0">
                <a:solidFill>
                  <a:srgbClr val="00B050"/>
                </a:solidFill>
              </a:rPr>
              <a:t>register mappings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Implementation of a C to ARM Cortex M4 Compiler</vt:lpstr>
      <vt:lpstr>Algorithm for generating Assembly from C</vt:lpstr>
      <vt:lpstr>Contd…</vt:lpstr>
      <vt:lpstr>Functionalities supported</vt:lpstr>
      <vt:lpstr>Example Input &amp;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 to ARM Cortex M4 Compiler</dc:title>
  <dc:creator>karthik s</dc:creator>
  <cp:lastModifiedBy>karthik s</cp:lastModifiedBy>
  <cp:revision>6</cp:revision>
  <dcterms:created xsi:type="dcterms:W3CDTF">2019-12-02T15:22:10Z</dcterms:created>
  <dcterms:modified xsi:type="dcterms:W3CDTF">2019-12-02T16:23:40Z</dcterms:modified>
</cp:coreProperties>
</file>