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35286E-7B27-450F-B604-D0ECC7844E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Erica right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59359E-A08D-4650-90C0-73F37E018C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08.02.23 15:44:32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" name="slide10">
            <a:extLst>
              <a:ext uri="{FF2B5EF4-FFF2-40B4-BE49-F238E27FC236}">
                <a16:creationId xmlns:a16="http://schemas.microsoft.com/office/drawing/2014/main" id="{095B4B51-DC79-4C23-BE9B-1EC748E52D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AE0BBF02-71C1-4DE6-B632-8F38E39855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C8181CA2-1143-43A0-8DEA-4FDB078654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2" name="slide2">
            <a:extLst>
              <a:ext uri="{FF2B5EF4-FFF2-40B4-BE49-F238E27FC236}">
                <a16:creationId xmlns:a16="http://schemas.microsoft.com/office/drawing/2014/main" id="{F8B1E420-A170-462E-9E9A-72640FAA7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1337956-BB78-418E-B104-88E2C35A0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36C7CA94-4B66-42CB-ADB7-D4B149CEBB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B18CDCF2-109B-4B7B-BA52-D2A99F990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A3A3E229-592B-4BE9-9D76-C30C09B3B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7" name="slide7">
            <a:extLst>
              <a:ext uri="{FF2B5EF4-FFF2-40B4-BE49-F238E27FC236}">
                <a16:creationId xmlns:a16="http://schemas.microsoft.com/office/drawing/2014/main" id="{8BEBD8F4-7BCA-4671-A888-D74B97603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8" name="slide8">
            <a:extLst>
              <a:ext uri="{FF2B5EF4-FFF2-40B4-BE49-F238E27FC236}">
                <a16:creationId xmlns:a16="http://schemas.microsoft.com/office/drawing/2014/main" id="{ED12B84A-6396-4369-B97B-9467BD469D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46B80583-8D44-46EF-B35D-88111198E9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2023-02-08T14:44:34Z</dcterms:created>
  <dcterms:modified xsi:type="dcterms:W3CDTF">2023-02-08T14:44:34Z</dcterms:modified>
</cp:coreProperties>
</file>