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216741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C22"/>
    <a:srgbClr val="E6CE74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3FC7C-A2A1-4CCC-85A3-5830E8B8C850}" v="10" dt="2025-01-16T14:52:2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3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Bennett" userId="99f5955fd4eff125" providerId="LiveId" clId="{A143FC7C-A2A1-4CCC-85A3-5830E8B8C850}"/>
    <pc:docChg chg="undo custSel modSld">
      <pc:chgData name="Michelle Bennett" userId="99f5955fd4eff125" providerId="LiveId" clId="{A143FC7C-A2A1-4CCC-85A3-5830E8B8C850}" dt="2025-01-16T14:52:20.499" v="78" actId="164"/>
      <pc:docMkLst>
        <pc:docMk/>
      </pc:docMkLst>
      <pc:sldChg chg="addSp delSp modSp mod">
        <pc:chgData name="Michelle Bennett" userId="99f5955fd4eff125" providerId="LiveId" clId="{A143FC7C-A2A1-4CCC-85A3-5830E8B8C850}" dt="2025-01-16T14:52:20.499" v="78" actId="164"/>
        <pc:sldMkLst>
          <pc:docMk/>
          <pc:sldMk cId="53006356" sldId="256"/>
        </pc:sldMkLst>
        <pc:spChg chg="add del ord">
          <ac:chgData name="Michelle Bennett" userId="99f5955fd4eff125" providerId="LiveId" clId="{A143FC7C-A2A1-4CCC-85A3-5830E8B8C850}" dt="2025-01-16T14:47:43.403" v="56" actId="478"/>
          <ac:spMkLst>
            <pc:docMk/>
            <pc:sldMk cId="53006356" sldId="256"/>
            <ac:spMk id="2" creationId="{F0177654-BB28-A93C-3379-F2198DA195EB}"/>
          </ac:spMkLst>
        </pc:spChg>
        <pc:spChg chg="mod">
          <ac:chgData name="Michelle Bennett" userId="99f5955fd4eff125" providerId="LiveId" clId="{A143FC7C-A2A1-4CCC-85A3-5830E8B8C850}" dt="2025-01-16T14:48:45.882" v="61"/>
          <ac:spMkLst>
            <pc:docMk/>
            <pc:sldMk cId="53006356" sldId="256"/>
            <ac:spMk id="3" creationId="{75FBDE0A-7FA3-F63A-54A3-046E4CA65EFC}"/>
          </ac:spMkLst>
        </pc:spChg>
        <pc:spChg chg="del mod">
          <ac:chgData name="Michelle Bennett" userId="99f5955fd4eff125" providerId="LiveId" clId="{A143FC7C-A2A1-4CCC-85A3-5830E8B8C850}" dt="2025-01-16T14:50:19.308" v="67"/>
          <ac:spMkLst>
            <pc:docMk/>
            <pc:sldMk cId="53006356" sldId="256"/>
            <ac:spMk id="5" creationId="{7A3D7B7B-66A9-89BD-8467-AC3FC4AD8062}"/>
          </ac:spMkLst>
        </pc:spChg>
        <pc:spChg chg="mod">
          <ac:chgData name="Michelle Bennett" userId="99f5955fd4eff125" providerId="LiveId" clId="{A143FC7C-A2A1-4CCC-85A3-5830E8B8C850}" dt="2025-01-16T14:52:20.499" v="78" actId="164"/>
          <ac:spMkLst>
            <pc:docMk/>
            <pc:sldMk cId="53006356" sldId="256"/>
            <ac:spMk id="6" creationId="{D9866FA6-7655-8921-6FD5-82D0785A876B}"/>
          </ac:spMkLst>
        </pc:spChg>
        <pc:spChg chg="add del ord">
          <ac:chgData name="Michelle Bennett" userId="99f5955fd4eff125" providerId="LiveId" clId="{A143FC7C-A2A1-4CCC-85A3-5830E8B8C850}" dt="2025-01-16T14:52:07.080" v="77" actId="478"/>
          <ac:spMkLst>
            <pc:docMk/>
            <pc:sldMk cId="53006356" sldId="256"/>
            <ac:spMk id="7" creationId="{09E4C6DB-4C83-AD16-25FA-F187CB0CA6AC}"/>
          </ac:spMkLst>
        </pc:spChg>
        <pc:spChg chg="add del mod topLvl">
          <ac:chgData name="Michelle Bennett" userId="99f5955fd4eff125" providerId="LiveId" clId="{A143FC7C-A2A1-4CCC-85A3-5830E8B8C850}" dt="2025-01-16T14:49:30.298" v="64"/>
          <ac:spMkLst>
            <pc:docMk/>
            <pc:sldMk cId="53006356" sldId="256"/>
            <ac:spMk id="8" creationId="{1A523A85-97FD-5CAB-A1D9-167C678A010F}"/>
          </ac:spMkLst>
        </pc:spChg>
        <pc:spChg chg="add del mod topLvl">
          <ac:chgData name="Michelle Bennett" userId="99f5955fd4eff125" providerId="LiveId" clId="{A143FC7C-A2A1-4CCC-85A3-5830E8B8C850}" dt="2025-01-16T14:49:30.298" v="64"/>
          <ac:spMkLst>
            <pc:docMk/>
            <pc:sldMk cId="53006356" sldId="256"/>
            <ac:spMk id="9" creationId="{0355AE89-701C-F247-6625-A13A3D34C7A4}"/>
          </ac:spMkLst>
        </pc:spChg>
        <pc:spChg chg="add del mod topLvl">
          <ac:chgData name="Michelle Bennett" userId="99f5955fd4eff125" providerId="LiveId" clId="{A143FC7C-A2A1-4CCC-85A3-5830E8B8C850}" dt="2025-01-16T14:50:19.308" v="67"/>
          <ac:spMkLst>
            <pc:docMk/>
            <pc:sldMk cId="53006356" sldId="256"/>
            <ac:spMk id="10" creationId="{7B9392BC-B894-348F-BED6-68F3ED263BEC}"/>
          </ac:spMkLst>
        </pc:spChg>
        <pc:spChg chg="mod topLvl">
          <ac:chgData name="Michelle Bennett" userId="99f5955fd4eff125" providerId="LiveId" clId="{A143FC7C-A2A1-4CCC-85A3-5830E8B8C850}" dt="2025-01-16T14:52:20.499" v="78" actId="164"/>
          <ac:spMkLst>
            <pc:docMk/>
            <pc:sldMk cId="53006356" sldId="256"/>
            <ac:spMk id="12" creationId="{BC6FE549-1854-61A2-F8CB-F25FA9077938}"/>
          </ac:spMkLst>
        </pc:spChg>
        <pc:spChg chg="mod topLvl">
          <ac:chgData name="Michelle Bennett" userId="99f5955fd4eff125" providerId="LiveId" clId="{A143FC7C-A2A1-4CCC-85A3-5830E8B8C850}" dt="2025-01-16T14:52:20.499" v="78" actId="164"/>
          <ac:spMkLst>
            <pc:docMk/>
            <pc:sldMk cId="53006356" sldId="256"/>
            <ac:spMk id="13" creationId="{73665951-BA95-E8C3-7C96-FA3C0E3D4212}"/>
          </ac:spMkLst>
        </pc:spChg>
        <pc:spChg chg="mod topLvl">
          <ac:chgData name="Michelle Bennett" userId="99f5955fd4eff125" providerId="LiveId" clId="{A143FC7C-A2A1-4CCC-85A3-5830E8B8C850}" dt="2025-01-16T14:52:20.499" v="78" actId="164"/>
          <ac:spMkLst>
            <pc:docMk/>
            <pc:sldMk cId="53006356" sldId="256"/>
            <ac:spMk id="37" creationId="{6E85EDCA-66CF-523F-8133-17FB8A0BCAE6}"/>
          </ac:spMkLst>
        </pc:spChg>
        <pc:spChg chg="mod topLvl">
          <ac:chgData name="Michelle Bennett" userId="99f5955fd4eff125" providerId="LiveId" clId="{A143FC7C-A2A1-4CCC-85A3-5830E8B8C850}" dt="2025-01-16T14:52:20.499" v="78" actId="164"/>
          <ac:spMkLst>
            <pc:docMk/>
            <pc:sldMk cId="53006356" sldId="256"/>
            <ac:spMk id="38" creationId="{E1DE45C9-6408-796D-861A-0611E2C3F3B2}"/>
          </ac:spMkLst>
        </pc:spChg>
        <pc:grpChg chg="add mod">
          <ac:chgData name="Michelle Bennett" userId="99f5955fd4eff125" providerId="LiveId" clId="{A143FC7C-A2A1-4CCC-85A3-5830E8B8C850}" dt="2025-01-16T14:49:24.313" v="63" actId="164"/>
          <ac:grpSpMkLst>
            <pc:docMk/>
            <pc:sldMk cId="53006356" sldId="256"/>
            <ac:grpSpMk id="4" creationId="{D8EA703F-678E-3839-E552-4C997A81A10E}"/>
          </ac:grpSpMkLst>
        </pc:grpChg>
        <pc:grpChg chg="add mod">
          <ac:chgData name="Michelle Bennett" userId="99f5955fd4eff125" providerId="LiveId" clId="{A143FC7C-A2A1-4CCC-85A3-5830E8B8C850}" dt="2025-01-16T14:52:20.499" v="78" actId="164"/>
          <ac:grpSpMkLst>
            <pc:docMk/>
            <pc:sldMk cId="53006356" sldId="256"/>
            <ac:grpSpMk id="11" creationId="{E43EC671-CFEF-3178-B451-3A20C91891DB}"/>
          </ac:grpSpMkLst>
        </pc:grpChg>
        <pc:grpChg chg="mod topLvl">
          <ac:chgData name="Michelle Bennett" userId="99f5955fd4eff125" providerId="LiveId" clId="{A143FC7C-A2A1-4CCC-85A3-5830E8B8C850}" dt="2025-01-16T14:52:20.499" v="78" actId="164"/>
          <ac:grpSpMkLst>
            <pc:docMk/>
            <pc:sldMk cId="53006356" sldId="256"/>
            <ac:grpSpMk id="32" creationId="{F310FACC-C51C-1518-532A-28D387FCCCF6}"/>
          </ac:grpSpMkLst>
        </pc:grpChg>
        <pc:grpChg chg="del mod topLvl">
          <ac:chgData name="Michelle Bennett" userId="99f5955fd4eff125" providerId="LiveId" clId="{A143FC7C-A2A1-4CCC-85A3-5830E8B8C850}" dt="2025-01-16T14:47:53.135" v="58" actId="165"/>
          <ac:grpSpMkLst>
            <pc:docMk/>
            <pc:sldMk cId="53006356" sldId="256"/>
            <ac:grpSpMk id="33" creationId="{E155020A-98DA-38B4-ABFB-507461034454}"/>
          </ac:grpSpMkLst>
        </pc:grpChg>
        <pc:grpChg chg="del mod topLvl">
          <ac:chgData name="Michelle Bennett" userId="99f5955fd4eff125" providerId="LiveId" clId="{A143FC7C-A2A1-4CCC-85A3-5830E8B8C850}" dt="2025-01-16T14:47:53.135" v="58" actId="165"/>
          <ac:grpSpMkLst>
            <pc:docMk/>
            <pc:sldMk cId="53006356" sldId="256"/>
            <ac:grpSpMk id="35" creationId="{8C23D5B1-D089-C293-B329-097E4E565EC6}"/>
          </ac:grpSpMkLst>
        </pc:grpChg>
        <pc:grpChg chg="del mod topLvl">
          <ac:chgData name="Michelle Bennett" userId="99f5955fd4eff125" providerId="LiveId" clId="{A143FC7C-A2A1-4CCC-85A3-5830E8B8C850}" dt="2025-01-16T14:47:50.506" v="57" actId="165"/>
          <ac:grpSpMkLst>
            <pc:docMk/>
            <pc:sldMk cId="53006356" sldId="256"/>
            <ac:grpSpMk id="36" creationId="{C97CD9F5-E7B1-B706-ED71-F10366BC5593}"/>
          </ac:grpSpMkLst>
        </pc:grpChg>
        <pc:grpChg chg="del">
          <ac:chgData name="Michelle Bennett" userId="99f5955fd4eff125" providerId="LiveId" clId="{A143FC7C-A2A1-4CCC-85A3-5830E8B8C850}" dt="2025-01-16T14:47:33.754" v="55" actId="165"/>
          <ac:grpSpMkLst>
            <pc:docMk/>
            <pc:sldMk cId="53006356" sldId="256"/>
            <ac:grpSpMk id="43" creationId="{49689771-E8EB-CEA2-3145-B6ED0001CDE5}"/>
          </ac:grpSpMkLst>
        </pc:grpChg>
        <pc:picChg chg="mod topLvl">
          <ac:chgData name="Michelle Bennett" userId="99f5955fd4eff125" providerId="LiveId" clId="{A143FC7C-A2A1-4CCC-85A3-5830E8B8C850}" dt="2025-01-16T14:52:20.499" v="78" actId="164"/>
          <ac:picMkLst>
            <pc:docMk/>
            <pc:sldMk cId="53006356" sldId="256"/>
            <ac:picMk id="30" creationId="{EDE56AD0-97E7-7308-8380-66F7FD6C4B8F}"/>
          </ac:picMkLst>
        </pc:picChg>
        <pc:cxnChg chg="mod">
          <ac:chgData name="Michelle Bennett" userId="99f5955fd4eff125" providerId="LiveId" clId="{A143FC7C-A2A1-4CCC-85A3-5830E8B8C850}" dt="2025-01-16T14:47:53.135" v="58" actId="165"/>
          <ac:cxnSpMkLst>
            <pc:docMk/>
            <pc:sldMk cId="53006356" sldId="256"/>
            <ac:cxnSpMk id="20" creationId="{822B995A-D34F-D722-6E6F-DF0A98F5756B}"/>
          </ac:cxnSpMkLst>
        </pc:cxnChg>
        <pc:cxnChg chg="mod">
          <ac:chgData name="Michelle Bennett" userId="99f5955fd4eff125" providerId="LiveId" clId="{A143FC7C-A2A1-4CCC-85A3-5830E8B8C850}" dt="2025-01-16T14:47:53.135" v="58" actId="165"/>
          <ac:cxnSpMkLst>
            <pc:docMk/>
            <pc:sldMk cId="53006356" sldId="256"/>
            <ac:cxnSpMk id="27" creationId="{A53FEF34-F3C6-A392-8E5E-34A150829527}"/>
          </ac:cxnSpMkLst>
        </pc:cxnChg>
        <pc:cxnChg chg="mod">
          <ac:chgData name="Michelle Bennett" userId="99f5955fd4eff125" providerId="LiveId" clId="{A143FC7C-A2A1-4CCC-85A3-5830E8B8C850}" dt="2025-01-16T14:52:20.499" v="78" actId="164"/>
          <ac:cxnSpMkLst>
            <pc:docMk/>
            <pc:sldMk cId="53006356" sldId="256"/>
            <ac:cxnSpMk id="40" creationId="{7F1CD48A-953A-B094-0885-23CAA9C659AA}"/>
          </ac:cxnSpMkLst>
        </pc:cxnChg>
        <pc:cxnChg chg="mod">
          <ac:chgData name="Michelle Bennett" userId="99f5955fd4eff125" providerId="LiveId" clId="{A143FC7C-A2A1-4CCC-85A3-5830E8B8C850}" dt="2025-01-16T14:52:20.499" v="78" actId="164"/>
          <ac:cxnSpMkLst>
            <pc:docMk/>
            <pc:sldMk cId="53006356" sldId="256"/>
            <ac:cxnSpMk id="42" creationId="{E4A730DE-61DF-8CB1-E441-68402F0921FC}"/>
          </ac:cxnSpMkLst>
        </pc:cxnChg>
      </pc:sldChg>
      <pc:sldChg chg="addSp modSp mod">
        <pc:chgData name="Michelle Bennett" userId="99f5955fd4eff125" providerId="LiveId" clId="{A143FC7C-A2A1-4CCC-85A3-5830E8B8C850}" dt="2025-01-15T18:28:17.966" v="51" actId="14861"/>
        <pc:sldMkLst>
          <pc:docMk/>
          <pc:sldMk cId="610302737" sldId="257"/>
        </pc:sldMkLst>
        <pc:spChg chg="add mod">
          <ac:chgData name="Michelle Bennett" userId="99f5955fd4eff125" providerId="LiveId" clId="{A143FC7C-A2A1-4CCC-85A3-5830E8B8C850}" dt="2025-01-15T18:28:17.966" v="51" actId="14861"/>
          <ac:spMkLst>
            <pc:docMk/>
            <pc:sldMk cId="610302737" sldId="257"/>
            <ac:spMk id="2" creationId="{7737D65A-D9DC-EB3B-40D1-CD683E2CF4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368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1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716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638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96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47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008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32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9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73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478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9B12C-A9E4-413E-AF99-13AF75D0F53E}" type="datetimeFigureOut">
              <a:rPr lang="en-ZA" smtClean="0"/>
              <a:t>2025/01/16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446610-7D5D-4FCE-B014-240A176AFEA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757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EC671-CFEF-3178-B451-3A20C91891DB}"/>
              </a:ext>
            </a:extLst>
          </p:cNvPr>
          <p:cNvGrpSpPr/>
          <p:nvPr/>
        </p:nvGrpSpPr>
        <p:grpSpPr>
          <a:xfrm>
            <a:off x="-1114425" y="4662487"/>
            <a:ext cx="14650226" cy="11191876"/>
            <a:chOff x="-1114425" y="4662487"/>
            <a:chExt cx="14650226" cy="111918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6FE549-1854-61A2-F8CB-F25FA9077938}"/>
                </a:ext>
              </a:extLst>
            </p:cNvPr>
            <p:cNvSpPr/>
            <p:nvPr/>
          </p:nvSpPr>
          <p:spPr>
            <a:xfrm>
              <a:off x="3870366" y="5561351"/>
              <a:ext cx="4451267" cy="23383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330750"/>
                </a:avLst>
              </a:prstTxWarp>
              <a:spAutoFit/>
            </a:bodyPr>
            <a:lstStyle/>
            <a:p>
              <a:pPr algn="ctr"/>
              <a:r>
                <a:rPr lang="en-US" sz="8800" b="0" kern="2000" cap="small" spc="720" dirty="0">
                  <a:ln w="0"/>
                  <a:solidFill>
                    <a:srgbClr val="BC9C22"/>
                  </a:solidFill>
                  <a:latin typeface="Engebrechtre Rg" panose="02010606000000000000" pitchFamily="50" charset="0"/>
                  <a:ea typeface="DengXian" panose="02010600030101010101" pitchFamily="2" charset="-122"/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665951-BA95-E8C3-7C96-FA3C0E3D4212}"/>
                </a:ext>
              </a:extLst>
            </p:cNvPr>
            <p:cNvSpPr/>
            <p:nvPr/>
          </p:nvSpPr>
          <p:spPr>
            <a:xfrm>
              <a:off x="3147891" y="13324167"/>
              <a:ext cx="5896216" cy="19224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790635"/>
                </a:avLst>
              </a:prstTxWarp>
              <a:spAutoFit/>
            </a:bodyPr>
            <a:lstStyle/>
            <a:p>
              <a:pPr algn="ctr"/>
              <a:r>
                <a:rPr lang="en-US" sz="8800" b="0" kern="2000" cap="small" spc="720" dirty="0">
                  <a:ln w="0"/>
                  <a:solidFill>
                    <a:srgbClr val="BC9C22"/>
                  </a:solidFill>
                  <a:latin typeface="Engebrechtre Rg" panose="02010606000000000000" pitchFamily="50" charset="0"/>
                  <a:ea typeface="DengXian" panose="02010600030101010101" pitchFamily="2" charset="-122"/>
                </a:rPr>
                <a:t>Hotel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866FA6-7655-8921-6FD5-82D0785A876B}"/>
                </a:ext>
              </a:extLst>
            </p:cNvPr>
            <p:cNvSpPr/>
            <p:nvPr/>
          </p:nvSpPr>
          <p:spPr>
            <a:xfrm>
              <a:off x="796642" y="4662487"/>
              <a:ext cx="10598714" cy="11191876"/>
            </a:xfrm>
            <a:custGeom>
              <a:avLst/>
              <a:gdLst>
                <a:gd name="connsiteX0" fmla="*/ 0 w 10598714"/>
                <a:gd name="connsiteY0" fmla="*/ 7392988 h 11191876"/>
                <a:gd name="connsiteX1" fmla="*/ 1669836 w 10598714"/>
                <a:gd name="connsiteY1" fmla="*/ 7392988 h 11191876"/>
                <a:gd name="connsiteX2" fmla="*/ 1738170 w 10598714"/>
                <a:gd name="connsiteY2" fmla="*/ 7526407 h 11191876"/>
                <a:gd name="connsiteX3" fmla="*/ 5299356 w 10598714"/>
                <a:gd name="connsiteY3" fmla="*/ 9645937 h 11191876"/>
                <a:gd name="connsiteX4" fmla="*/ 8860543 w 10598714"/>
                <a:gd name="connsiteY4" fmla="*/ 7526407 h 11191876"/>
                <a:gd name="connsiteX5" fmla="*/ 8928876 w 10598714"/>
                <a:gd name="connsiteY5" fmla="*/ 7392988 h 11191876"/>
                <a:gd name="connsiteX6" fmla="*/ 10598714 w 10598714"/>
                <a:gd name="connsiteY6" fmla="*/ 7392988 h 11191876"/>
                <a:gd name="connsiteX7" fmla="*/ 10555735 w 10598714"/>
                <a:gd name="connsiteY7" fmla="*/ 7520009 h 11191876"/>
                <a:gd name="connsiteX8" fmla="*/ 5299357 w 10598714"/>
                <a:gd name="connsiteY8" fmla="*/ 11191876 h 11191876"/>
                <a:gd name="connsiteX9" fmla="*/ 42979 w 10598714"/>
                <a:gd name="connsiteY9" fmla="*/ 7520009 h 11191876"/>
                <a:gd name="connsiteX10" fmla="*/ 5299357 w 10598714"/>
                <a:gd name="connsiteY10" fmla="*/ 0 h 11191876"/>
                <a:gd name="connsiteX11" fmla="*/ 10555735 w 10598714"/>
                <a:gd name="connsiteY11" fmla="*/ 3671867 h 11191876"/>
                <a:gd name="connsiteX12" fmla="*/ 10598714 w 10598714"/>
                <a:gd name="connsiteY12" fmla="*/ 3798888 h 11191876"/>
                <a:gd name="connsiteX13" fmla="*/ 8928877 w 10598714"/>
                <a:gd name="connsiteY13" fmla="*/ 3798888 h 11191876"/>
                <a:gd name="connsiteX14" fmla="*/ 8860543 w 10598714"/>
                <a:gd name="connsiteY14" fmla="*/ 3665467 h 11191876"/>
                <a:gd name="connsiteX15" fmla="*/ 5299356 w 10598714"/>
                <a:gd name="connsiteY15" fmla="*/ 1545937 h 11191876"/>
                <a:gd name="connsiteX16" fmla="*/ 1738170 w 10598714"/>
                <a:gd name="connsiteY16" fmla="*/ 3665467 h 11191876"/>
                <a:gd name="connsiteX17" fmla="*/ 1669835 w 10598714"/>
                <a:gd name="connsiteY17" fmla="*/ 3798888 h 11191876"/>
                <a:gd name="connsiteX18" fmla="*/ 0 w 10598714"/>
                <a:gd name="connsiteY18" fmla="*/ 3798888 h 11191876"/>
                <a:gd name="connsiteX19" fmla="*/ 42979 w 10598714"/>
                <a:gd name="connsiteY19" fmla="*/ 3671867 h 11191876"/>
                <a:gd name="connsiteX20" fmla="*/ 5299357 w 10598714"/>
                <a:gd name="connsiteY20" fmla="*/ 0 h 1119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598714" h="11191876">
                  <a:moveTo>
                    <a:pt x="0" y="7392988"/>
                  </a:moveTo>
                  <a:lnTo>
                    <a:pt x="1669836" y="7392988"/>
                  </a:lnTo>
                  <a:lnTo>
                    <a:pt x="1738170" y="7526407"/>
                  </a:lnTo>
                  <a:cubicBezTo>
                    <a:pt x="2423994" y="8788894"/>
                    <a:pt x="3761589" y="9645937"/>
                    <a:pt x="5299356" y="9645937"/>
                  </a:cubicBezTo>
                  <a:cubicBezTo>
                    <a:pt x="6837124" y="9645937"/>
                    <a:pt x="8174719" y="8788894"/>
                    <a:pt x="8860543" y="7526407"/>
                  </a:cubicBezTo>
                  <a:lnTo>
                    <a:pt x="8928876" y="7392988"/>
                  </a:lnTo>
                  <a:lnTo>
                    <a:pt x="10598714" y="7392988"/>
                  </a:lnTo>
                  <a:lnTo>
                    <a:pt x="10555735" y="7520009"/>
                  </a:lnTo>
                  <a:cubicBezTo>
                    <a:pt x="9771187" y="9662709"/>
                    <a:pt x="7713850" y="11191876"/>
                    <a:pt x="5299357" y="11191876"/>
                  </a:cubicBezTo>
                  <a:cubicBezTo>
                    <a:pt x="2884864" y="11191876"/>
                    <a:pt x="827527" y="9662709"/>
                    <a:pt x="42979" y="7520009"/>
                  </a:cubicBezTo>
                  <a:close/>
                  <a:moveTo>
                    <a:pt x="5299357" y="0"/>
                  </a:moveTo>
                  <a:cubicBezTo>
                    <a:pt x="7713850" y="0"/>
                    <a:pt x="9771187" y="1529167"/>
                    <a:pt x="10555735" y="3671867"/>
                  </a:cubicBezTo>
                  <a:lnTo>
                    <a:pt x="10598714" y="3798888"/>
                  </a:lnTo>
                  <a:lnTo>
                    <a:pt x="8928877" y="3798888"/>
                  </a:lnTo>
                  <a:lnTo>
                    <a:pt x="8860543" y="3665467"/>
                  </a:lnTo>
                  <a:cubicBezTo>
                    <a:pt x="8174719" y="2402980"/>
                    <a:pt x="6837124" y="1545937"/>
                    <a:pt x="5299356" y="1545937"/>
                  </a:cubicBezTo>
                  <a:cubicBezTo>
                    <a:pt x="3761589" y="1545937"/>
                    <a:pt x="2423994" y="2402980"/>
                    <a:pt x="1738170" y="3665467"/>
                  </a:cubicBezTo>
                  <a:lnTo>
                    <a:pt x="1669835" y="3798888"/>
                  </a:lnTo>
                  <a:lnTo>
                    <a:pt x="0" y="3798888"/>
                  </a:lnTo>
                  <a:lnTo>
                    <a:pt x="42979" y="3671867"/>
                  </a:lnTo>
                  <a:cubicBezTo>
                    <a:pt x="827527" y="1529167"/>
                    <a:pt x="2884864" y="0"/>
                    <a:pt x="5299357" y="0"/>
                  </a:cubicBezTo>
                  <a:close/>
                </a:path>
              </a:pathLst>
            </a:custGeom>
            <a:noFill/>
            <a:ln w="57150">
              <a:solidFill>
                <a:srgbClr val="BC9C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10FACC-C51C-1518-532A-28D387FCCCF6}"/>
                </a:ext>
              </a:extLst>
            </p:cNvPr>
            <p:cNvGrpSpPr/>
            <p:nvPr/>
          </p:nvGrpSpPr>
          <p:grpSpPr>
            <a:xfrm>
              <a:off x="137999" y="8446027"/>
              <a:ext cx="11916000" cy="3606712"/>
              <a:chOff x="127000" y="8416925"/>
              <a:chExt cx="11938000" cy="35941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2B995A-D34F-D722-6E6F-DF0A98F57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00" y="8416925"/>
                <a:ext cx="11938000" cy="0"/>
              </a:xfrm>
              <a:prstGeom prst="line">
                <a:avLst/>
              </a:prstGeom>
              <a:ln w="57150">
                <a:solidFill>
                  <a:srgbClr val="BC9C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53FEF34-F3C6-A392-8E5E-34A150829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000" y="12011025"/>
                <a:ext cx="11938000" cy="0"/>
              </a:xfrm>
              <a:prstGeom prst="line">
                <a:avLst/>
              </a:prstGeom>
              <a:ln w="57150">
                <a:solidFill>
                  <a:srgbClr val="BC9C2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A yellow and black logo&#10;&#10;Description automatically generated">
              <a:extLst>
                <a:ext uri="{FF2B5EF4-FFF2-40B4-BE49-F238E27FC236}">
                  <a16:creationId xmlns:a16="http://schemas.microsoft.com/office/drawing/2014/main" id="{EDE56AD0-97E7-7308-8380-66F7FD6C4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3" r="3931"/>
            <a:stretch/>
          </p:blipFill>
          <p:spPr>
            <a:xfrm>
              <a:off x="3294471" y="8503177"/>
              <a:ext cx="5603055" cy="351049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85EDCA-66CF-523F-8133-17FB8A0BCAE6}"/>
                </a:ext>
              </a:extLst>
            </p:cNvPr>
            <p:cNvSpPr/>
            <p:nvPr/>
          </p:nvSpPr>
          <p:spPr>
            <a:xfrm>
              <a:off x="3946484" y="7518562"/>
              <a:ext cx="4299031" cy="1595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9600" b="0" cap="small" spc="600" dirty="0">
                  <a:ln w="0"/>
                  <a:solidFill>
                    <a:srgbClr val="BC9C22"/>
                  </a:solidFill>
                  <a:latin typeface="Engebrechtre Rg" panose="02010606000000000000" pitchFamily="50" charset="0"/>
                </a:rPr>
                <a:t>Gatsby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DE45C9-6408-796D-861A-0611E2C3F3B2}"/>
                </a:ext>
              </a:extLst>
            </p:cNvPr>
            <p:cNvSpPr/>
            <p:nvPr/>
          </p:nvSpPr>
          <p:spPr>
            <a:xfrm>
              <a:off x="4004773" y="11838496"/>
              <a:ext cx="4182453" cy="151821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721437"/>
                </a:avLst>
              </a:prstTxWarp>
              <a:spAutoFit/>
            </a:bodyPr>
            <a:lstStyle/>
            <a:p>
              <a:pPr algn="ctr"/>
              <a:r>
                <a:rPr lang="en-US" sz="9600" b="0" cap="none" spc="600" dirty="0">
                  <a:ln w="0"/>
                  <a:solidFill>
                    <a:srgbClr val="BC9C22"/>
                  </a:solidFill>
                  <a:latin typeface="Engebrechtre Rg" panose="02010606000000000000" pitchFamily="50" charset="0"/>
                </a:rPr>
                <a:t>Grande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1CD48A-953A-B094-0885-23CAA9C65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14425" y="10258425"/>
              <a:ext cx="4171950" cy="0"/>
            </a:xfrm>
            <a:prstGeom prst="line">
              <a:avLst/>
            </a:prstGeom>
            <a:ln w="57150">
              <a:solidFill>
                <a:srgbClr val="BC9C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A730DE-61DF-8CB1-E441-68402F0921FC}"/>
                </a:ext>
              </a:extLst>
            </p:cNvPr>
            <p:cNvCxnSpPr>
              <a:cxnSpLocks/>
            </p:cNvCxnSpPr>
            <p:nvPr/>
          </p:nvCxnSpPr>
          <p:spPr>
            <a:xfrm>
              <a:off x="8897526" y="10258425"/>
              <a:ext cx="4638275" cy="0"/>
            </a:xfrm>
            <a:prstGeom prst="line">
              <a:avLst/>
            </a:prstGeom>
            <a:ln w="57150">
              <a:solidFill>
                <a:srgbClr val="BC9C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7737D65A-D9DC-EB3B-40D1-CD683E2CF4C8}"/>
              </a:ext>
            </a:extLst>
          </p:cNvPr>
          <p:cNvSpPr/>
          <p:nvPr/>
        </p:nvSpPr>
        <p:spPr>
          <a:xfrm>
            <a:off x="142875" y="1228725"/>
            <a:ext cx="11906250" cy="19888200"/>
          </a:xfrm>
          <a:prstGeom prst="frame">
            <a:avLst>
              <a:gd name="adj1" fmla="val 3860"/>
            </a:avLst>
          </a:prstGeom>
          <a:gradFill>
            <a:gsLst>
              <a:gs pos="0">
                <a:srgbClr val="BC9C22"/>
              </a:gs>
              <a:gs pos="52000">
                <a:srgbClr val="E6CE74"/>
              </a:gs>
              <a:gs pos="100000">
                <a:srgbClr val="BC9C22"/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0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Engebrechtre Rg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Bennett</dc:creator>
  <cp:lastModifiedBy>Michelle Bennett</cp:lastModifiedBy>
  <cp:revision>1</cp:revision>
  <dcterms:created xsi:type="dcterms:W3CDTF">2025-01-15T16:52:13Z</dcterms:created>
  <dcterms:modified xsi:type="dcterms:W3CDTF">2025-01-16T14:52:21Z</dcterms:modified>
</cp:coreProperties>
</file>