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1" r:id="rId4"/>
    <p:sldId id="262" r:id="rId5"/>
    <p:sldId id="258" r:id="rId6"/>
    <p:sldId id="257" r:id="rId7"/>
    <p:sldId id="259" r:id="rId8"/>
    <p:sldId id="260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2" autoAdjust="0"/>
    <p:restoredTop sz="99404" autoAdjust="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4B9A7E-C81E-D940-BB16-836BD8ABE40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714AF6A-FE93-3D46-97DC-B2061CA808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Lab Meeting</a:t>
            </a:r>
            <a:br>
              <a:rPr lang="en-US" dirty="0" smtClean="0"/>
            </a:br>
            <a:r>
              <a:rPr lang="en-US" dirty="0" smtClean="0"/>
              <a:t>7  October 2016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Meridith L. Bartley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0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13436"/>
            <a:ext cx="7593178" cy="6644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0"/>
            <a:ext cx="7593178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7624" y="853748"/>
            <a:ext cx="1120654" cy="394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06718"/>
            <a:ext cx="7593178" cy="6751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Queen’s Chamber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7624" y="1051177"/>
            <a:ext cx="1120654" cy="394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87342"/>
            <a:ext cx="7556313" cy="47388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Want to reconcile differences in  results when data are used in binned intervals (i.e. 1 second </a:t>
            </a:r>
            <a:r>
              <a:rPr lang="en-US" sz="2800" dirty="0" err="1" smtClean="0"/>
              <a:t>vs</a:t>
            </a:r>
            <a:r>
              <a:rPr lang="en-US" sz="2800" dirty="0" smtClean="0"/>
              <a:t> 30 second intervals)</a:t>
            </a:r>
          </a:p>
          <a:p>
            <a:r>
              <a:rPr lang="en-US" sz="2800" dirty="0" smtClean="0"/>
              <a:t>New model will incorporate a penalty parameter which will increase ‘smoothness’ of results. </a:t>
            </a:r>
          </a:p>
          <a:p>
            <a:r>
              <a:rPr lang="en-US" sz="2800" dirty="0" smtClean="0"/>
              <a:t>Can penalize based on limiting number of ‘jumps’ between states, or by constraining stationary distribution of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t.</a:t>
            </a:r>
            <a:r>
              <a:rPr lang="en-US" sz="2800" baseline="-25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3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Either model will provide similar results.</a:t>
            </a:r>
          </a:p>
          <a:p>
            <a:endParaRPr lang="en-US" sz="2800" dirty="0"/>
          </a:p>
          <a:p>
            <a:r>
              <a:rPr lang="en-US" sz="2800" dirty="0" smtClean="0"/>
              <a:t>Want to develop method for taking advantage of full, continuous data</a:t>
            </a:r>
          </a:p>
          <a:p>
            <a:endParaRPr lang="en-US" sz="2800" dirty="0"/>
          </a:p>
          <a:p>
            <a:r>
              <a:rPr lang="en-US" sz="2800" dirty="0" smtClean="0"/>
              <a:t>Either methods can go in the paper</a:t>
            </a:r>
          </a:p>
        </p:txBody>
      </p:sp>
    </p:spTree>
    <p:extLst>
      <p:ext uri="{BB962C8B-B14F-4D97-AF65-F5344CB8AC3E}">
        <p14:creationId xmlns:p14="http://schemas.microsoft.com/office/powerpoint/2010/main" val="33989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Colony 2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2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Second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699" b="8699"/>
          <a:stretch>
            <a:fillRect/>
          </a:stretch>
        </p:blipFill>
        <p:spPr>
          <a:xfrm>
            <a:off x="1587687" y="1856903"/>
            <a:ext cx="7556313" cy="5001097"/>
          </a:xfrm>
        </p:spPr>
      </p:pic>
    </p:spTree>
    <p:extLst>
      <p:ext uri="{BB962C8B-B14F-4D97-AF65-F5344CB8AC3E}">
        <p14:creationId xmlns:p14="http://schemas.microsoft.com/office/powerpoint/2010/main" val="337224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7" y="0"/>
            <a:ext cx="7213600" cy="67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seconds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52" y="1117034"/>
            <a:ext cx="6259923" cy="5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0"/>
            <a:ext cx="7477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65" y="1054656"/>
            <a:ext cx="6327939" cy="58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0"/>
            <a:ext cx="7477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5376"/>
            <a:ext cx="7593178" cy="666990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Chambers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4002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4930</TotalTime>
  <Words>110</Words>
  <Application>Microsoft Macintosh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Combined Lab Meeting 7  October 2016  </vt:lpstr>
      <vt:lpstr>Colony 2 Data</vt:lpstr>
      <vt:lpstr>1 Second</vt:lpstr>
      <vt:lpstr>PowerPoint Presentation</vt:lpstr>
      <vt:lpstr>5 seconds </vt:lpstr>
      <vt:lpstr>PowerPoint Presentation</vt:lpstr>
      <vt:lpstr>30 seconds </vt:lpstr>
      <vt:lpstr>PowerPoint Presentation</vt:lpstr>
      <vt:lpstr>Combined Chambers </vt:lpstr>
      <vt:lpstr>Entrance</vt:lpstr>
      <vt:lpstr>Queen’s Chamber</vt:lpstr>
      <vt:lpstr>Current Work </vt:lpstr>
      <vt:lpstr>Expectations 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Meridith Bartley</dc:creator>
  <cp:lastModifiedBy>Meridith Bartley</cp:lastModifiedBy>
  <cp:revision>7</cp:revision>
  <dcterms:created xsi:type="dcterms:W3CDTF">2016-09-21T14:49:57Z</dcterms:created>
  <dcterms:modified xsi:type="dcterms:W3CDTF">2016-10-17T13:04:56Z</dcterms:modified>
</cp:coreProperties>
</file>