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8" r:id="rId4"/>
    <p:sldId id="261" r:id="rId5"/>
    <p:sldId id="257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Ant/Stats Lab Meeting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January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3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for 2-state penalized working</a:t>
            </a:r>
          </a:p>
          <a:p>
            <a:pPr lvl="1"/>
            <a:r>
              <a:rPr lang="en-US" dirty="0" smtClean="0"/>
              <a:t>Results for Col 2, Q chamber</a:t>
            </a:r>
          </a:p>
          <a:p>
            <a:r>
              <a:rPr lang="en-US" dirty="0" smtClean="0"/>
              <a:t>Paper writing has begun and will be submitted early this semester.</a:t>
            </a:r>
          </a:p>
          <a:p>
            <a:r>
              <a:rPr lang="en-US" dirty="0" smtClean="0"/>
              <a:t>Forming committee for Comprehensive Exam</a:t>
            </a:r>
          </a:p>
          <a:p>
            <a:pPr lvl="1"/>
            <a:r>
              <a:rPr lang="en-US" dirty="0" smtClean="0"/>
              <a:t>Proposed date: Mid- to Late March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3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85800"/>
            <a:ext cx="889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9" y="306186"/>
            <a:ext cx="8425349" cy="62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2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72" y="192783"/>
            <a:ext cx="8561425" cy="6543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79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code/analysis by end of January</a:t>
            </a:r>
          </a:p>
          <a:p>
            <a:pPr lvl="1"/>
            <a:r>
              <a:rPr lang="en-US" dirty="0" smtClean="0"/>
              <a:t>Results for 3 state penalized model on Ant data</a:t>
            </a:r>
          </a:p>
          <a:p>
            <a:pPr lvl="1"/>
            <a:r>
              <a:rPr lang="en-US" dirty="0" smtClean="0"/>
              <a:t>Results for 2 state penalized model with covariates</a:t>
            </a:r>
          </a:p>
          <a:p>
            <a:r>
              <a:rPr lang="en-US" dirty="0" smtClean="0"/>
              <a:t>Writing during February</a:t>
            </a:r>
          </a:p>
          <a:p>
            <a:pPr lvl="1"/>
            <a:r>
              <a:rPr lang="en-US" dirty="0" smtClean="0"/>
              <a:t>Get write up to committee by early/mid March?</a:t>
            </a:r>
          </a:p>
          <a:p>
            <a:r>
              <a:rPr lang="en-US" dirty="0" smtClean="0"/>
              <a:t>Hoping to present penalized covariate model this summer at the International Statistical Ecology Meeting in St Andrews, Scotland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5908221"/>
            <a:ext cx="7767021" cy="644729"/>
          </a:xfrm>
        </p:spPr>
        <p:txBody>
          <a:bodyPr/>
          <a:lstStyle/>
          <a:p>
            <a:r>
              <a:rPr lang="en-US" dirty="0" smtClean="0"/>
              <a:t>Oh, and I did a thing over winter break!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861" b="24861"/>
          <a:stretch>
            <a:fillRect/>
          </a:stretch>
        </p:blipFill>
        <p:spPr>
          <a:xfrm rot="240000">
            <a:off x="1206410" y="598541"/>
            <a:ext cx="6677426" cy="5035837"/>
          </a:xfrm>
        </p:spPr>
      </p:pic>
    </p:spTree>
    <p:extLst>
      <p:ext uri="{BB962C8B-B14F-4D97-AF65-F5344CB8AC3E}">
        <p14:creationId xmlns:p14="http://schemas.microsoft.com/office/powerpoint/2010/main" val="298787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24</TotalTime>
  <Words>120</Words>
  <Application>Microsoft Macintosh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Ant/Stats Lab Meeting</vt:lpstr>
      <vt:lpstr>Current Status</vt:lpstr>
      <vt:lpstr>PowerPoint Presentation</vt:lpstr>
      <vt:lpstr>PowerPoint Presentation</vt:lpstr>
      <vt:lpstr>PowerPoint Presentation</vt:lpstr>
      <vt:lpstr>Up Next</vt:lpstr>
      <vt:lpstr>Oh, and I did a thing over winter break!</vt:lpstr>
    </vt:vector>
  </TitlesOfParts>
  <Company>Penn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Ant/Stats Lab Meeting</dc:title>
  <dc:creator>Meridith Bartley</dc:creator>
  <cp:lastModifiedBy>Meridith Bartley</cp:lastModifiedBy>
  <cp:revision>3</cp:revision>
  <dcterms:created xsi:type="dcterms:W3CDTF">2018-01-11T17:41:48Z</dcterms:created>
  <dcterms:modified xsi:type="dcterms:W3CDTF">2018-01-11T18:06:27Z</dcterms:modified>
</cp:coreProperties>
</file>