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D2BC-BA64-934B-9DC3-59F1161ECA77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68C1-B43D-3544-9284-84C1534B7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43247" y="669072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03643" y="2581414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03643" y="669072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46861" y="2581414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03767" y="3227807"/>
            <a:ext cx="4712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42890" y="2097941"/>
            <a:ext cx="0" cy="386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77673" y="2097941"/>
            <a:ext cx="0" cy="386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1635" y="1910135"/>
            <a:ext cx="612341" cy="612373"/>
          </a:xfrm>
          <a:prstGeom prst="ellipse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Xt</a:t>
            </a:r>
            <a:endParaRPr lang="en-US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697472" y="1910135"/>
            <a:ext cx="612341" cy="612373"/>
          </a:xfrm>
          <a:prstGeom prst="ellipse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Xt</a:t>
            </a:r>
            <a:endParaRPr lang="en-US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2168127" y="3749454"/>
            <a:ext cx="846858" cy="797976"/>
          </a:xfrm>
          <a:prstGeom prst="ellipse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5028445" y="669072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88841" y="2581414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88841" y="669072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032059" y="2581414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88965" y="3227807"/>
            <a:ext cx="4712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28088" y="2097941"/>
            <a:ext cx="0" cy="386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2871" y="2097941"/>
            <a:ext cx="0" cy="386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06833" y="1910135"/>
            <a:ext cx="612341" cy="6123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Xt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6682670" y="1910135"/>
            <a:ext cx="612341" cy="612373"/>
          </a:xfrm>
          <a:prstGeom prst="ellipse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Xt</a:t>
            </a:r>
            <a:endParaRPr lang="en-US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6243165" y="3749454"/>
            <a:ext cx="818712" cy="797976"/>
          </a:xfrm>
          <a:prstGeom prst="ellipse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P(</a:t>
            </a:r>
            <a:r>
              <a:rPr lang="en-US" dirty="0" err="1" smtClean="0">
                <a:solidFill>
                  <a:srgbClr val="000000"/>
                </a:solidFill>
              </a:rPr>
              <a:t>γ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9771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32505" y="2386422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92901" y="4298764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92901" y="2386422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36119" y="4298764"/>
            <a:ext cx="1300435" cy="131962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93025" y="4945157"/>
            <a:ext cx="47128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32148" y="3815291"/>
            <a:ext cx="0" cy="3863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66931" y="3815291"/>
            <a:ext cx="0" cy="3863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10893" y="3627485"/>
            <a:ext cx="612341" cy="6123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Xt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4661505" y="3627485"/>
            <a:ext cx="612341" cy="612373"/>
          </a:xfrm>
          <a:prstGeom prst="ellipse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Xt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218345" y="5466803"/>
            <a:ext cx="1406115" cy="747639"/>
          </a:xfrm>
          <a:prstGeom prst="ellipse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P(α,β,</a:t>
            </a:r>
            <a:r>
              <a:rPr lang="en-US" dirty="0" err="1" smtClean="0">
                <a:solidFill>
                  <a:srgbClr val="000000"/>
                </a:solidFill>
              </a:rPr>
              <a:t>ω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9831466" y="26422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100982</TotalTime>
  <Words>43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Meridith Bartley</dc:creator>
  <cp:lastModifiedBy>Meridith Bartley</cp:lastModifiedBy>
  <cp:revision>5</cp:revision>
  <dcterms:created xsi:type="dcterms:W3CDTF">2017-05-03T17:01:03Z</dcterms:created>
  <dcterms:modified xsi:type="dcterms:W3CDTF">2017-07-12T20:03:20Z</dcterms:modified>
</cp:coreProperties>
</file>