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98" d="100"/>
          <a:sy n="98" d="100"/>
        </p:scale>
        <p:origin x="57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Decisions Trees for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 evaluation dataset developed by Marko </a:t>
            </a:r>
            <a:r>
              <a:rPr lang="en-US" sz="2400" dirty="0" err="1" smtClean="0"/>
              <a:t>Bohanec</a:t>
            </a:r>
            <a:r>
              <a:rPr lang="en-US" sz="2400" dirty="0" smtClean="0"/>
              <a:t> and </a:t>
            </a:r>
            <a:r>
              <a:rPr lang="en-US" sz="2400" dirty="0" err="1" smtClean="0"/>
              <a:t>Blaz</a:t>
            </a:r>
            <a:r>
              <a:rPr lang="en-US" sz="2400" dirty="0" smtClean="0"/>
              <a:t> </a:t>
            </a:r>
            <a:r>
              <a:rPr lang="en-US" sz="2400" dirty="0" err="1" smtClean="0"/>
              <a:t>Zupan</a:t>
            </a:r>
            <a:r>
              <a:rPr lang="en-US" sz="2400" dirty="0" smtClean="0"/>
              <a:t> (1997)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~1,728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buying </a:t>
            </a:r>
            <a:r>
              <a:rPr lang="en-US" sz="2000" dirty="0"/>
              <a:t>price, price of the maintenance, number of doors, capacity in terms of persons to carry, the size of luggage </a:t>
            </a:r>
            <a:r>
              <a:rPr lang="en-US" sz="2000" dirty="0" smtClean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2 car classification groups (car condition)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Decision Tree </a:t>
            </a:r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b="1" dirty="0" err="1" smtClean="0"/>
              <a:t>rpart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package in R </a:t>
            </a:r>
            <a:r>
              <a:rPr lang="en-US" altLang="zh-CN" dirty="0"/>
              <a:t>to </a:t>
            </a:r>
          </a:p>
          <a:p>
            <a:r>
              <a:rPr lang="en-US" dirty="0" smtClean="0"/>
              <a:t>1. Build the tree</a:t>
            </a:r>
          </a:p>
          <a:p>
            <a:pPr lvl="1"/>
            <a:r>
              <a:rPr lang="en-US" dirty="0" smtClean="0"/>
              <a:t>- Splitting Criteria</a:t>
            </a:r>
          </a:p>
          <a:p>
            <a:pPr lvl="1"/>
            <a:r>
              <a:rPr lang="en-US" dirty="0" smtClean="0"/>
              <a:t>- Stopping Criteria</a:t>
            </a:r>
          </a:p>
          <a:p>
            <a:r>
              <a:rPr lang="en-US" dirty="0" smtClean="0"/>
              <a:t>2. Prune the tree</a:t>
            </a:r>
            <a:endParaRPr lang="en-US" dirty="0"/>
          </a:p>
          <a:p>
            <a:pPr lvl="1"/>
            <a:r>
              <a:rPr lang="en-US" dirty="0" smtClean="0"/>
              <a:t>- Cross-validation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710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54" y="1772949"/>
            <a:ext cx="7185891" cy="4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93" y="1772949"/>
            <a:ext cx="7196413" cy="4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05" y="1857308"/>
            <a:ext cx="9678750" cy="4080504"/>
          </a:xfrm>
        </p:spPr>
        <p:txBody>
          <a:bodyPr>
            <a:normAutofit/>
          </a:bodyPr>
          <a:lstStyle/>
          <a:p>
            <a:r>
              <a:rPr lang="en-US" dirty="0"/>
              <a:t> Each tree is grown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single variable is found which best splits the data into two groups (‘best’ will be defined later). </a:t>
            </a:r>
          </a:p>
          <a:p>
            <a:r>
              <a:rPr lang="en-US" dirty="0"/>
              <a:t>2. The data is separated, and then this process is applied separately to each sub-group. </a:t>
            </a:r>
          </a:p>
          <a:p>
            <a:r>
              <a:rPr lang="en-US" dirty="0"/>
              <a:t>3. Continue recursively until the subgroups either reach a minimum size or until no improvement can be made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Pick the tree size that minimizes misclassification rate (i.e. prediction error).</a:t>
            </a:r>
          </a:p>
          <a:p>
            <a:r>
              <a:rPr lang="en-US" dirty="0" smtClean="0"/>
              <a:t>5</a:t>
            </a:r>
            <a:r>
              <a:rPr lang="en-US" dirty="0"/>
              <a:t>. Prune the tree using the best complexity parameter.</a:t>
            </a:r>
          </a:p>
        </p:txBody>
      </p:sp>
    </p:spTree>
    <p:extLst>
      <p:ext uri="{BB962C8B-B14F-4D97-AF65-F5344CB8AC3E}">
        <p14:creationId xmlns:p14="http://schemas.microsoft.com/office/powerpoint/2010/main" val="31916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1282"/>
            <a:ext cx="975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Prediction Results </a:t>
            </a:r>
            <a:r>
              <a:rPr lang="mr-IN" sz="4400" dirty="0" smtClean="0"/>
              <a:t>–</a:t>
            </a:r>
            <a:r>
              <a:rPr lang="en-US" sz="4400" dirty="0" smtClean="0"/>
              <a:t> </a:t>
            </a:r>
            <a:r>
              <a:rPr lang="en-US" sz="4400" dirty="0" smtClean="0"/>
              <a:t>Training VS. Testing </a:t>
            </a:r>
            <a:r>
              <a:rPr lang="en-US" sz="4400" dirty="0" smtClean="0"/>
              <a:t>Data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92872"/>
              </p:ext>
            </p:extLst>
          </p:nvPr>
        </p:nvGraphicFramePr>
        <p:xfrm>
          <a:off x="4915858" y="3919579"/>
          <a:ext cx="6973453" cy="19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32"/>
                <a:gridCol w="1862026"/>
                <a:gridCol w="2335995"/>
              </a:tblGrid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Actual/Predicted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</a:tr>
              <a:tr h="730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55" y="5860473"/>
            <a:ext cx="104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has a misclassification rate of 2.82% in cross-validation (i.e. 97.18% of prediction accuracy).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83498"/>
              </p:ext>
            </p:extLst>
          </p:nvPr>
        </p:nvGraphicFramePr>
        <p:xfrm>
          <a:off x="291604" y="1851130"/>
          <a:ext cx="6579459" cy="191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623"/>
                <a:gridCol w="1756823"/>
                <a:gridCol w="2204013"/>
              </a:tblGrid>
              <a:tr h="5990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Actual/Predicted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</a:tr>
              <a:tr h="71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5990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925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469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272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宋体</vt:lpstr>
      <vt:lpstr>Retrospect</vt:lpstr>
      <vt:lpstr>Decisions Trees for Classifying Car Conditions</vt:lpstr>
      <vt:lpstr>Introduction to dataset </vt:lpstr>
      <vt:lpstr>Classification Methodology </vt:lpstr>
      <vt:lpstr>Exploratory Data Analysis</vt:lpstr>
      <vt:lpstr>Exploratory Data Analysis</vt:lpstr>
      <vt:lpstr>Pseudo-Code</vt:lpstr>
      <vt:lpstr>Complexity Parameter</vt:lpstr>
      <vt:lpstr>PowerPoint Presentation</vt:lpstr>
      <vt:lpstr>Prediction Results – Training VS. Testing Data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33</cp:revision>
  <dcterms:created xsi:type="dcterms:W3CDTF">2018-02-19T14:11:21Z</dcterms:created>
  <dcterms:modified xsi:type="dcterms:W3CDTF">2018-04-10T16:11:00Z</dcterms:modified>
</cp:coreProperties>
</file>