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Srping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Log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w/o</a:t>
            </a:r>
            <a:r>
              <a:rPr lang="zh-CN" altLang="en-US" dirty="0" smtClean="0"/>
              <a:t> </a:t>
            </a:r>
            <a:r>
              <a:rPr lang="en-US" altLang="zh-CN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w/o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43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宋体</vt:lpstr>
      <vt:lpstr>Retrospect</vt:lpstr>
      <vt:lpstr>LDA, QDA and Log Regression in classfying soil samples</vt:lpstr>
      <vt:lpstr>Introduction to dataset </vt:lpstr>
      <vt:lpstr>Classification Methodology </vt:lpstr>
      <vt:lpstr>LDA Results w/o PCA</vt:lpstr>
      <vt:lpstr>QDA Results w/o PCA</vt:lpstr>
      <vt:lpstr>Log Results w/o PCA</vt:lpstr>
      <vt:lpstr>Model Comparison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2</cp:revision>
  <dcterms:created xsi:type="dcterms:W3CDTF">2018-02-19T14:11:21Z</dcterms:created>
  <dcterms:modified xsi:type="dcterms:W3CDTF">2018-02-19T15:41:11Z</dcterms:modified>
</cp:coreProperties>
</file>