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112" d="100"/>
          <a:sy n="112" d="100"/>
        </p:scale>
        <p:origin x="-4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LDA,</a:t>
            </a:r>
            <a:r>
              <a:rPr lang="zh-CN" altLang="en-US" dirty="0" smtClean="0"/>
              <a:t> </a:t>
            </a:r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classfying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soil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Project1,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 </a:t>
            </a:r>
            <a:r>
              <a:rPr lang="en-US" altLang="zh-CN" dirty="0" smtClean="0"/>
              <a:t>557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Srping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err="1" smtClean="0"/>
              <a:t>Meridith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Bartley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Log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w/o</a:t>
            </a:r>
            <a:r>
              <a:rPr lang="zh-CN" altLang="en-US" dirty="0" smtClean="0"/>
              <a:t> </a:t>
            </a:r>
            <a:r>
              <a:rPr lang="en-US" altLang="zh-CN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2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w/o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w/o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5" name="Picture 4" descr="Screenshot 2018-02-19 11.20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023115"/>
            <a:ext cx="11925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3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49</Words>
  <Application>Microsoft Macintosh PowerPoint</Application>
  <PresentationFormat>Custom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LDA, QDA and Log Regression in classfying soil samples</vt:lpstr>
      <vt:lpstr>Introduction to dataset </vt:lpstr>
      <vt:lpstr>Classification Methodology </vt:lpstr>
      <vt:lpstr>LDA Results w/o PCA</vt:lpstr>
      <vt:lpstr>QDA Results w/o PCA</vt:lpstr>
      <vt:lpstr>Log Results w/o PCA</vt:lpstr>
      <vt:lpstr>Model Comparison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LDA, QDA and Log Regression in classfying soil samples</dc:title>
  <dc:creator>Fei Jiang</dc:creator>
  <cp:lastModifiedBy>Meridith Bartley</cp:lastModifiedBy>
  <cp:revision>3</cp:revision>
  <dcterms:created xsi:type="dcterms:W3CDTF">2018-02-19T14:11:21Z</dcterms:created>
  <dcterms:modified xsi:type="dcterms:W3CDTF">2018-02-19T16:21:31Z</dcterms:modified>
</cp:coreProperties>
</file>