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 snapToGrid="0" snapToObjects="1">
      <p:cViewPr varScale="1">
        <p:scale>
          <a:sx n="91" d="100"/>
          <a:sy n="91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15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3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9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0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59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1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5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983565-F877-DB42-ACB5-B43079C6C36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9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8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983565-F877-DB42-ACB5-B43079C6C36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14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LDA,</a:t>
            </a:r>
            <a:r>
              <a:rPr lang="zh-CN" altLang="en-US" dirty="0" smtClean="0"/>
              <a:t> </a:t>
            </a:r>
            <a:r>
              <a:rPr lang="en-US" altLang="zh-CN" dirty="0" smtClean="0"/>
              <a:t>QDA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classifying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soil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Project1,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</a:t>
            </a:r>
            <a:r>
              <a:rPr lang="zh-CN" altLang="en-US" dirty="0" smtClean="0"/>
              <a:t> </a:t>
            </a:r>
            <a:r>
              <a:rPr lang="en-US" altLang="zh-CN" dirty="0" smtClean="0"/>
              <a:t>557</a:t>
            </a:r>
            <a:r>
              <a:rPr lang="zh-CN" altLang="en-US" dirty="0" smtClean="0"/>
              <a:t> 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2018</a:t>
            </a:r>
          </a:p>
          <a:p>
            <a:r>
              <a:rPr lang="en-US" altLang="zh-CN" dirty="0" err="1" smtClean="0"/>
              <a:t>Meridith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Bartley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Fei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jiang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Methodology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LDA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QDA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Log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6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LDA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  <a:r>
              <a:rPr lang="zh-CN" altLang="en-US" dirty="0" smtClean="0"/>
              <a:t> </a:t>
            </a:r>
            <a:r>
              <a:rPr lang="en-US" altLang="zh-CN" dirty="0" smtClean="0"/>
              <a:t>w/o</a:t>
            </a:r>
            <a:r>
              <a:rPr lang="zh-CN" altLang="en-US" dirty="0" smtClean="0"/>
              <a:t> </a:t>
            </a:r>
            <a:r>
              <a:rPr lang="en-US" altLang="zh-CN" dirty="0" smtClean="0"/>
              <a:t>PCA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2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QDA</a:t>
            </a:r>
            <a:r>
              <a:rPr lang="zh-CN" altLang="en-US" dirty="0" smtClean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w/o</a:t>
            </a:r>
            <a:r>
              <a:rPr lang="zh-CN" altLang="en-US" dirty="0"/>
              <a:t> </a:t>
            </a:r>
            <a:r>
              <a:rPr lang="en-US" altLang="zh-CN" dirty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02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</a:t>
            </a:r>
            <a:r>
              <a:rPr lang="zh-CN" altLang="en-US" dirty="0" smtClean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w/o</a:t>
            </a:r>
            <a:r>
              <a:rPr lang="zh-CN" altLang="en-US" dirty="0"/>
              <a:t> </a:t>
            </a:r>
            <a:r>
              <a:rPr lang="en-US" altLang="zh-CN" dirty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9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Comparison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35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</TotalTime>
  <Words>43</Words>
  <Application>Microsoft Macintosh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宋体</vt:lpstr>
      <vt:lpstr>Retrospect</vt:lpstr>
      <vt:lpstr>LDA, QDA and Log Regression in classifying soil samples</vt:lpstr>
      <vt:lpstr>Introduction to dataset </vt:lpstr>
      <vt:lpstr>Classification Methodology </vt:lpstr>
      <vt:lpstr>LDA Results w/o PCA</vt:lpstr>
      <vt:lpstr>QDA Results w/o PCA</vt:lpstr>
      <vt:lpstr>Log Results w/o PCA</vt:lpstr>
      <vt:lpstr>Model Comparison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LDA, QDA and Log Regression in classfying soil samples</dc:title>
  <dc:creator>Fei Jiang</dc:creator>
  <cp:lastModifiedBy>Fei Jiang</cp:lastModifiedBy>
  <cp:revision>4</cp:revision>
  <dcterms:created xsi:type="dcterms:W3CDTF">2018-02-19T14:11:21Z</dcterms:created>
  <dcterms:modified xsi:type="dcterms:W3CDTF">2018-02-19T15:47:03Z</dcterms:modified>
</cp:coreProperties>
</file>