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07DF797-0B20-4987-9255-90D94C66894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2/22/25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CB18A4A-1D8D-412B-8150-8AE391C9E5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9C66192-0C0F-4566-A4DA-E3FB13627F0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2/22/25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1EF36DE-9B0F-4E81-8165-EBC7FC86846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Windows Server Compliance Briefing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FBI/CISA Advisory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Ghost (Cring) Ransomware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FBI/CISA Advisory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Issued to warn organizations about Ghost (Cring) ransomware threats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Attackers exploit vulnerabilities related to missing patches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Targets include critical infrastructure and enterprise environments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CISA advises immediate patching and security hardening measures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Key Threats and Recommendations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Attack Methods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Exploiting outdated application services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Admin access via weak security settings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Recommended Actions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Apply patches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 strict access controls and monitoring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Enforce logging and disable old protocols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Compliance Overview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Ensuring Windows Server 2016/2019/2022 security compliance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Based on FBI/CISA advisory for Ghost (Cring) ransomware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Key focus areas: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PowerShell Logging and Security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SMBv1 Deactivation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Unauthorized Admin Removal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Threat Detection and Response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Compliance Assessment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PowerShell Logging: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SMBv1: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Local Admins: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Suspicious Processes: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Failed Logins: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Remediation Plan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Enable PowerShell Transcription and Script Block Logging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Disable SMBv1 to prevent legacy vulnerabilities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Remove unauthorized local admin accounts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Kill suspicious processes running from Temp/AppData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Block failed login IPs with firewall rules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Automation with PowerShell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Compliance Check Script: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Scans system for security settings and vulnerabilities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Generates CSV and HTML reports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Auto-Remediation Script: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Fixes non-compliant settings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Logs actions for auditing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Next Steps and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Continuous Monitoring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Continue periodic compliance checks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Integrate logs into SolarWinds for real-time alerts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Implement access control audits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Continue to report security status monthly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Keep remediation scripts updated with new threats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LibreOffice/6.2.4.2$Windows_X86_64 LibreOffice_project/2412653d852ce75f65fbfa83fb7e7b669a126d64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2025-02-22T15:44:11Z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