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91" r:id="rId19"/>
    <p:sldMasterId id="2147483693" r:id="rId20"/>
    <p:sldMasterId id="2147483695" r:id="rId21"/>
    <p:sldMasterId id="2147483697" r:id="rId22"/>
    <p:sldMasterId id="2147483699" r:id="rId23"/>
    <p:sldMasterId id="2147483701" r:id="rId24"/>
    <p:sldMasterId id="2147483703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7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9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30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31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32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3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888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888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888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2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2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2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2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2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2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888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2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2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2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2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2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2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Windows Server Compliance Briefing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Text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trike="noStrike" u="none">
                <a:solidFill>
                  <a:srgbClr val="8b8b8b"/>
                </a:solidFill>
                <a:effectLst/>
                <a:uFillTx/>
                <a:latin typeface="Calibri"/>
              </a:rPr>
              <a:t>FBI/CISA Advisory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trike="noStrike" u="none">
                <a:solidFill>
                  <a:srgbClr val="8b8b8b"/>
                </a:solidFill>
                <a:effectLst/>
                <a:uFillTx/>
                <a:latin typeface="Calibri"/>
              </a:rPr>
              <a:t>Ghost (Cring) Ransomware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FBI/CISA/MS-ISAC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AA25-050A Advisory Overview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Text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Issued on 19 February 2025 to warn organizations about Ghost (Cring) ransomware threats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Attackers exploit vulnerabilities related to missing patches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Targets include critical infrastructure and enterprise environments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CISA advises immediate patching and security hardening measures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Key Threats and Recommendations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Text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Attack Methods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Exploiting outdated application services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Admin access via weak security settings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Recommended Actions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Apply patches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Implement strict access controls and monitoring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Enforce logging and disable old protocols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Compliance Overview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Text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Ensuring Windows Server 2016/2019/2022 security compliance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Based on FBI/CISA advisory for Ghost (Cring) ransomware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Key focus areas: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PowerShell Logging and Security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SMBv1 Deactivation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Unauthorized Admin Removal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Threat Detection and Response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Compliance Assessment Results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Text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PowerShell Logging: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SMBv1: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Local Admins: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Suspicious Processes: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Failed Logins: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Remediation Plan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Text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Enable PowerShell Transcription and Script Block Logging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Disable SMBv1 to prevent legacy vulnerabilities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Remove unauthorized local admin accounts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Kill suspicious processes running from Temp/AppData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Block failed login IPs with firewall rules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Automation with PowerShell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Text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Compliance Check Script: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Scans system for security settings and vulnerabilities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Generates CSV and HTML reports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Auto-Remediation Script: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Fixes non-compliant settings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Logs actions for auditing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Next Steps and</a:t>
            </a:r>
            <a:br>
              <a:rPr sz="1800"/>
            </a:b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Continuous Monitoring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Text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Continue periodic compliance checks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Continue to report security status monthly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Integrate logs into SolarWinds for real-time alerts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Implement access control audits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Keep remediation scripts updated with new threats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FBI – Federal Bureau of Investigation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CISA – Cybersecurity &amp; Infrastructure Security Agency</a:t>
            </a:r>
            <a:br>
              <a:rPr sz="3200"/>
            </a:b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Report@cisa.gov or (888) 282-0870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MS-ISAC – Multi-State Information Sharing &amp; Analysis Center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LibreOffice/25.2.0.3$Windows_X86_64 LibreOffice_project/e1cf4a87eb02d755bce1a01209907ea5ddc8f069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2025-02-22T23:33:21Z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0</vt:i4>
  </property>
</Properties>
</file>