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29c145b5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29c145b5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29c145b5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29c145b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ac403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ac403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253f0a7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253f0a7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253f0a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253f0a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253f0a7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253f0a7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29c145b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29c145b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253f0a7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253f0a7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29c145b5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29c145b5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29c145b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29c145b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The model is trained. What is the same?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3665863" y="327945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3665863" y="3617788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3665863" y="3978194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3665863" y="432067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665863" y="4684068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4375947" y="345758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4375947" y="3795924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4375947" y="4156329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4375947" y="449881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5162651" y="345758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162651" y="3795924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5162651" y="4156329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5162651" y="449881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5971246" y="397820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2"/>
          <p:cNvCxnSpPr>
            <a:stCxn id="283" idx="6"/>
            <a:endCxn id="288" idx="2"/>
          </p:cNvCxnSpPr>
          <p:nvPr/>
        </p:nvCxnSpPr>
        <p:spPr>
          <a:xfrm>
            <a:off x="3952663" y="3422850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2"/>
          <p:cNvCxnSpPr>
            <a:stCxn id="284" idx="6"/>
            <a:endCxn id="288" idx="2"/>
          </p:cNvCxnSpPr>
          <p:nvPr/>
        </p:nvCxnSpPr>
        <p:spPr>
          <a:xfrm flipH="1" rot="10800000">
            <a:off x="3952663" y="3600988"/>
            <a:ext cx="4233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2"/>
          <p:cNvCxnSpPr>
            <a:stCxn id="285" idx="6"/>
            <a:endCxn id="288" idx="2"/>
          </p:cNvCxnSpPr>
          <p:nvPr/>
        </p:nvCxnSpPr>
        <p:spPr>
          <a:xfrm flipH="1" rot="10800000">
            <a:off x="3952663" y="3601094"/>
            <a:ext cx="4233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2"/>
          <p:cNvCxnSpPr>
            <a:stCxn id="286" idx="6"/>
            <a:endCxn id="288" idx="2"/>
          </p:cNvCxnSpPr>
          <p:nvPr/>
        </p:nvCxnSpPr>
        <p:spPr>
          <a:xfrm flipH="1" rot="10800000">
            <a:off x="3952663" y="3600975"/>
            <a:ext cx="4233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2"/>
          <p:cNvCxnSpPr>
            <a:stCxn id="287" idx="6"/>
            <a:endCxn id="288" idx="2"/>
          </p:cNvCxnSpPr>
          <p:nvPr/>
        </p:nvCxnSpPr>
        <p:spPr>
          <a:xfrm flipH="1" rot="10800000">
            <a:off x="3952663" y="3601068"/>
            <a:ext cx="423300" cy="12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2"/>
          <p:cNvCxnSpPr>
            <a:stCxn id="283" idx="6"/>
            <a:endCxn id="289" idx="2"/>
          </p:cNvCxnSpPr>
          <p:nvPr/>
        </p:nvCxnSpPr>
        <p:spPr>
          <a:xfrm>
            <a:off x="3952663" y="3422850"/>
            <a:ext cx="4233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2"/>
          <p:cNvCxnSpPr>
            <a:stCxn id="283" idx="6"/>
            <a:endCxn id="290" idx="2"/>
          </p:cNvCxnSpPr>
          <p:nvPr/>
        </p:nvCxnSpPr>
        <p:spPr>
          <a:xfrm>
            <a:off x="3952663" y="3422850"/>
            <a:ext cx="4233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2"/>
          <p:cNvCxnSpPr>
            <a:stCxn id="283" idx="6"/>
            <a:endCxn id="291" idx="2"/>
          </p:cNvCxnSpPr>
          <p:nvPr/>
        </p:nvCxnSpPr>
        <p:spPr>
          <a:xfrm>
            <a:off x="3952663" y="3422850"/>
            <a:ext cx="423300" cy="12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2"/>
          <p:cNvCxnSpPr>
            <a:stCxn id="284" idx="6"/>
            <a:endCxn id="289" idx="2"/>
          </p:cNvCxnSpPr>
          <p:nvPr/>
        </p:nvCxnSpPr>
        <p:spPr>
          <a:xfrm>
            <a:off x="3952663" y="3761188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2"/>
          <p:cNvCxnSpPr>
            <a:stCxn id="284" idx="6"/>
            <a:endCxn id="290" idx="2"/>
          </p:cNvCxnSpPr>
          <p:nvPr/>
        </p:nvCxnSpPr>
        <p:spPr>
          <a:xfrm>
            <a:off x="3952663" y="3761188"/>
            <a:ext cx="4233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2"/>
          <p:cNvCxnSpPr>
            <a:stCxn id="284" idx="6"/>
            <a:endCxn id="291" idx="2"/>
          </p:cNvCxnSpPr>
          <p:nvPr/>
        </p:nvCxnSpPr>
        <p:spPr>
          <a:xfrm>
            <a:off x="3952663" y="3761188"/>
            <a:ext cx="423300" cy="8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2"/>
          <p:cNvCxnSpPr>
            <a:stCxn id="285" idx="6"/>
            <a:endCxn id="289" idx="2"/>
          </p:cNvCxnSpPr>
          <p:nvPr/>
        </p:nvCxnSpPr>
        <p:spPr>
          <a:xfrm flipH="1" rot="10800000">
            <a:off x="3952663" y="3939194"/>
            <a:ext cx="4233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2"/>
          <p:cNvCxnSpPr>
            <a:stCxn id="285" idx="6"/>
            <a:endCxn id="290" idx="2"/>
          </p:cNvCxnSpPr>
          <p:nvPr/>
        </p:nvCxnSpPr>
        <p:spPr>
          <a:xfrm>
            <a:off x="3952663" y="4121594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2"/>
          <p:cNvCxnSpPr>
            <a:stCxn id="285" idx="6"/>
            <a:endCxn id="291" idx="2"/>
          </p:cNvCxnSpPr>
          <p:nvPr/>
        </p:nvCxnSpPr>
        <p:spPr>
          <a:xfrm>
            <a:off x="3952663" y="4121594"/>
            <a:ext cx="4233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2"/>
          <p:cNvCxnSpPr>
            <a:stCxn id="286" idx="6"/>
            <a:endCxn id="289" idx="2"/>
          </p:cNvCxnSpPr>
          <p:nvPr/>
        </p:nvCxnSpPr>
        <p:spPr>
          <a:xfrm flipH="1" rot="10800000">
            <a:off x="3952663" y="3939375"/>
            <a:ext cx="4233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2"/>
          <p:cNvCxnSpPr>
            <a:stCxn id="286" idx="6"/>
            <a:endCxn id="290" idx="2"/>
          </p:cNvCxnSpPr>
          <p:nvPr/>
        </p:nvCxnSpPr>
        <p:spPr>
          <a:xfrm flipH="1" rot="10800000">
            <a:off x="3952663" y="4299675"/>
            <a:ext cx="4233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286" idx="6"/>
            <a:endCxn id="291" idx="2"/>
          </p:cNvCxnSpPr>
          <p:nvPr/>
        </p:nvCxnSpPr>
        <p:spPr>
          <a:xfrm>
            <a:off x="3952663" y="4464075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>
            <a:stCxn id="287" idx="6"/>
            <a:endCxn id="289" idx="2"/>
          </p:cNvCxnSpPr>
          <p:nvPr/>
        </p:nvCxnSpPr>
        <p:spPr>
          <a:xfrm flipH="1" rot="10800000">
            <a:off x="3952663" y="3939468"/>
            <a:ext cx="4233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287" idx="6"/>
            <a:endCxn id="290" idx="2"/>
          </p:cNvCxnSpPr>
          <p:nvPr/>
        </p:nvCxnSpPr>
        <p:spPr>
          <a:xfrm flipH="1" rot="10800000">
            <a:off x="3952663" y="4299768"/>
            <a:ext cx="4233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287" idx="6"/>
            <a:endCxn id="291" idx="2"/>
          </p:cNvCxnSpPr>
          <p:nvPr/>
        </p:nvCxnSpPr>
        <p:spPr>
          <a:xfrm flipH="1" rot="10800000">
            <a:off x="3952663" y="4642068"/>
            <a:ext cx="4233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2"/>
          <p:cNvCxnSpPr>
            <a:stCxn id="288" idx="6"/>
            <a:endCxn id="292" idx="2"/>
          </p:cNvCxnSpPr>
          <p:nvPr/>
        </p:nvCxnSpPr>
        <p:spPr>
          <a:xfrm>
            <a:off x="4662747" y="3600985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2"/>
          <p:cNvCxnSpPr>
            <a:stCxn id="288" idx="6"/>
            <a:endCxn id="293" idx="2"/>
          </p:cNvCxnSpPr>
          <p:nvPr/>
        </p:nvCxnSpPr>
        <p:spPr>
          <a:xfrm>
            <a:off x="4662747" y="3600985"/>
            <a:ext cx="4998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2"/>
          <p:cNvCxnSpPr>
            <a:stCxn id="288" idx="6"/>
            <a:endCxn id="294" idx="2"/>
          </p:cNvCxnSpPr>
          <p:nvPr/>
        </p:nvCxnSpPr>
        <p:spPr>
          <a:xfrm>
            <a:off x="4662747" y="3600985"/>
            <a:ext cx="499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>
            <a:stCxn id="288" idx="6"/>
            <a:endCxn id="295" idx="2"/>
          </p:cNvCxnSpPr>
          <p:nvPr/>
        </p:nvCxnSpPr>
        <p:spPr>
          <a:xfrm>
            <a:off x="4662747" y="3600985"/>
            <a:ext cx="4998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2"/>
          <p:cNvCxnSpPr>
            <a:stCxn id="289" idx="6"/>
            <a:endCxn id="292" idx="2"/>
          </p:cNvCxnSpPr>
          <p:nvPr/>
        </p:nvCxnSpPr>
        <p:spPr>
          <a:xfrm flipH="1" rot="10800000">
            <a:off x="4662747" y="3600924"/>
            <a:ext cx="4998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2"/>
          <p:cNvCxnSpPr>
            <a:stCxn id="289" idx="6"/>
            <a:endCxn id="293" idx="2"/>
          </p:cNvCxnSpPr>
          <p:nvPr/>
        </p:nvCxnSpPr>
        <p:spPr>
          <a:xfrm>
            <a:off x="4662747" y="3939324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2"/>
          <p:cNvCxnSpPr>
            <a:stCxn id="289" idx="6"/>
            <a:endCxn id="294" idx="2"/>
          </p:cNvCxnSpPr>
          <p:nvPr/>
        </p:nvCxnSpPr>
        <p:spPr>
          <a:xfrm>
            <a:off x="4662747" y="3939324"/>
            <a:ext cx="499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289" idx="6"/>
            <a:endCxn id="295" idx="2"/>
          </p:cNvCxnSpPr>
          <p:nvPr/>
        </p:nvCxnSpPr>
        <p:spPr>
          <a:xfrm>
            <a:off x="4662747" y="3939324"/>
            <a:ext cx="499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2"/>
          <p:cNvCxnSpPr>
            <a:stCxn id="290" idx="6"/>
            <a:endCxn id="292" idx="2"/>
          </p:cNvCxnSpPr>
          <p:nvPr/>
        </p:nvCxnSpPr>
        <p:spPr>
          <a:xfrm flipH="1" rot="10800000">
            <a:off x="4662747" y="3601029"/>
            <a:ext cx="499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2"/>
          <p:cNvCxnSpPr>
            <a:stCxn id="290" idx="6"/>
            <a:endCxn id="293" idx="2"/>
          </p:cNvCxnSpPr>
          <p:nvPr/>
        </p:nvCxnSpPr>
        <p:spPr>
          <a:xfrm flipH="1" rot="10800000">
            <a:off x="4662747" y="3939429"/>
            <a:ext cx="499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2"/>
          <p:cNvCxnSpPr>
            <a:stCxn id="290" idx="6"/>
            <a:endCxn id="294" idx="2"/>
          </p:cNvCxnSpPr>
          <p:nvPr/>
        </p:nvCxnSpPr>
        <p:spPr>
          <a:xfrm>
            <a:off x="4662747" y="4299729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2"/>
          <p:cNvCxnSpPr>
            <a:stCxn id="290" idx="6"/>
            <a:endCxn id="295" idx="2"/>
          </p:cNvCxnSpPr>
          <p:nvPr/>
        </p:nvCxnSpPr>
        <p:spPr>
          <a:xfrm>
            <a:off x="4662747" y="4299729"/>
            <a:ext cx="4998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2"/>
          <p:cNvCxnSpPr>
            <a:stCxn id="291" idx="6"/>
            <a:endCxn id="292" idx="2"/>
          </p:cNvCxnSpPr>
          <p:nvPr/>
        </p:nvCxnSpPr>
        <p:spPr>
          <a:xfrm flipH="1" rot="10800000">
            <a:off x="4662747" y="3600910"/>
            <a:ext cx="4998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2"/>
          <p:cNvCxnSpPr>
            <a:stCxn id="291" idx="6"/>
            <a:endCxn id="293" idx="2"/>
          </p:cNvCxnSpPr>
          <p:nvPr/>
        </p:nvCxnSpPr>
        <p:spPr>
          <a:xfrm flipH="1" rot="10800000">
            <a:off x="4662747" y="3939310"/>
            <a:ext cx="499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2"/>
          <p:cNvCxnSpPr>
            <a:stCxn id="291" idx="6"/>
            <a:endCxn id="294" idx="2"/>
          </p:cNvCxnSpPr>
          <p:nvPr/>
        </p:nvCxnSpPr>
        <p:spPr>
          <a:xfrm flipH="1" rot="10800000">
            <a:off x="4662747" y="4299610"/>
            <a:ext cx="4998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2"/>
          <p:cNvCxnSpPr>
            <a:stCxn id="291" idx="6"/>
            <a:endCxn id="295" idx="2"/>
          </p:cNvCxnSpPr>
          <p:nvPr/>
        </p:nvCxnSpPr>
        <p:spPr>
          <a:xfrm>
            <a:off x="4662747" y="4642210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2"/>
          <p:cNvCxnSpPr>
            <a:stCxn id="292" idx="6"/>
            <a:endCxn id="296" idx="2"/>
          </p:cNvCxnSpPr>
          <p:nvPr/>
        </p:nvCxnSpPr>
        <p:spPr>
          <a:xfrm>
            <a:off x="5449451" y="3600985"/>
            <a:ext cx="521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2"/>
          <p:cNvCxnSpPr>
            <a:stCxn id="293" idx="6"/>
            <a:endCxn id="296" idx="2"/>
          </p:cNvCxnSpPr>
          <p:nvPr/>
        </p:nvCxnSpPr>
        <p:spPr>
          <a:xfrm>
            <a:off x="5449451" y="3939324"/>
            <a:ext cx="5217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2"/>
          <p:cNvCxnSpPr>
            <a:stCxn id="294" idx="6"/>
            <a:endCxn id="296" idx="2"/>
          </p:cNvCxnSpPr>
          <p:nvPr/>
        </p:nvCxnSpPr>
        <p:spPr>
          <a:xfrm flipH="1" rot="10800000">
            <a:off x="5449451" y="4121529"/>
            <a:ext cx="521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2"/>
          <p:cNvCxnSpPr>
            <a:stCxn id="295" idx="6"/>
            <a:endCxn id="296" idx="2"/>
          </p:cNvCxnSpPr>
          <p:nvPr/>
        </p:nvCxnSpPr>
        <p:spPr>
          <a:xfrm flipH="1" rot="10800000">
            <a:off x="5449451" y="4121710"/>
            <a:ext cx="521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2"/>
          <p:cNvSpPr/>
          <p:nvPr/>
        </p:nvSpPr>
        <p:spPr>
          <a:xfrm>
            <a:off x="3665863" y="121512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3665863" y="1553463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3665863" y="1913869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665863" y="225635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665863" y="2619743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4375947" y="139326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4375947" y="1731599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4375947" y="2092004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4375947" y="243448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5162651" y="1393260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5162651" y="1731599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5162651" y="2092004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5162651" y="243448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5971246" y="1913875"/>
            <a:ext cx="286800" cy="2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2"/>
          <p:cNvCxnSpPr>
            <a:stCxn id="337" idx="6"/>
            <a:endCxn id="342" idx="2"/>
          </p:cNvCxnSpPr>
          <p:nvPr/>
        </p:nvCxnSpPr>
        <p:spPr>
          <a:xfrm>
            <a:off x="3952663" y="1358525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2"/>
          <p:cNvCxnSpPr>
            <a:stCxn id="338" idx="6"/>
            <a:endCxn id="342" idx="2"/>
          </p:cNvCxnSpPr>
          <p:nvPr/>
        </p:nvCxnSpPr>
        <p:spPr>
          <a:xfrm flipH="1" rot="10800000">
            <a:off x="3952663" y="1536663"/>
            <a:ext cx="4233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2"/>
          <p:cNvCxnSpPr>
            <a:stCxn id="339" idx="6"/>
            <a:endCxn id="342" idx="2"/>
          </p:cNvCxnSpPr>
          <p:nvPr/>
        </p:nvCxnSpPr>
        <p:spPr>
          <a:xfrm flipH="1" rot="10800000">
            <a:off x="3952663" y="1536769"/>
            <a:ext cx="4233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2"/>
          <p:cNvCxnSpPr>
            <a:stCxn id="340" idx="6"/>
            <a:endCxn id="342" idx="2"/>
          </p:cNvCxnSpPr>
          <p:nvPr/>
        </p:nvCxnSpPr>
        <p:spPr>
          <a:xfrm flipH="1" rot="10800000">
            <a:off x="3952663" y="1536650"/>
            <a:ext cx="4233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2"/>
          <p:cNvCxnSpPr>
            <a:stCxn id="341" idx="6"/>
            <a:endCxn id="342" idx="2"/>
          </p:cNvCxnSpPr>
          <p:nvPr/>
        </p:nvCxnSpPr>
        <p:spPr>
          <a:xfrm flipH="1" rot="10800000">
            <a:off x="3952663" y="1536743"/>
            <a:ext cx="423300" cy="12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2"/>
          <p:cNvCxnSpPr>
            <a:stCxn id="337" idx="6"/>
            <a:endCxn id="343" idx="2"/>
          </p:cNvCxnSpPr>
          <p:nvPr/>
        </p:nvCxnSpPr>
        <p:spPr>
          <a:xfrm>
            <a:off x="3952663" y="1358525"/>
            <a:ext cx="4233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2"/>
          <p:cNvCxnSpPr>
            <a:stCxn id="337" idx="6"/>
            <a:endCxn id="344" idx="2"/>
          </p:cNvCxnSpPr>
          <p:nvPr/>
        </p:nvCxnSpPr>
        <p:spPr>
          <a:xfrm>
            <a:off x="3952663" y="1358525"/>
            <a:ext cx="4233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2"/>
          <p:cNvCxnSpPr>
            <a:stCxn id="337" idx="6"/>
            <a:endCxn id="345" idx="2"/>
          </p:cNvCxnSpPr>
          <p:nvPr/>
        </p:nvCxnSpPr>
        <p:spPr>
          <a:xfrm>
            <a:off x="3952663" y="1358525"/>
            <a:ext cx="423300" cy="12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2"/>
          <p:cNvCxnSpPr>
            <a:stCxn id="338" idx="6"/>
            <a:endCxn id="343" idx="2"/>
          </p:cNvCxnSpPr>
          <p:nvPr/>
        </p:nvCxnSpPr>
        <p:spPr>
          <a:xfrm>
            <a:off x="3952663" y="1696863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2"/>
          <p:cNvCxnSpPr>
            <a:stCxn id="338" idx="6"/>
            <a:endCxn id="344" idx="2"/>
          </p:cNvCxnSpPr>
          <p:nvPr/>
        </p:nvCxnSpPr>
        <p:spPr>
          <a:xfrm>
            <a:off x="3952663" y="1696863"/>
            <a:ext cx="4233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2"/>
          <p:cNvCxnSpPr>
            <a:stCxn id="338" idx="6"/>
            <a:endCxn id="345" idx="2"/>
          </p:cNvCxnSpPr>
          <p:nvPr/>
        </p:nvCxnSpPr>
        <p:spPr>
          <a:xfrm>
            <a:off x="3952663" y="1696863"/>
            <a:ext cx="423300" cy="8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2"/>
          <p:cNvCxnSpPr>
            <a:stCxn id="339" idx="6"/>
            <a:endCxn id="343" idx="2"/>
          </p:cNvCxnSpPr>
          <p:nvPr/>
        </p:nvCxnSpPr>
        <p:spPr>
          <a:xfrm flipH="1" rot="10800000">
            <a:off x="3952663" y="1874869"/>
            <a:ext cx="4233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2"/>
          <p:cNvCxnSpPr>
            <a:stCxn id="339" idx="6"/>
            <a:endCxn id="344" idx="2"/>
          </p:cNvCxnSpPr>
          <p:nvPr/>
        </p:nvCxnSpPr>
        <p:spPr>
          <a:xfrm>
            <a:off x="3952663" y="2057269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2"/>
          <p:cNvCxnSpPr>
            <a:stCxn id="339" idx="6"/>
            <a:endCxn id="345" idx="2"/>
          </p:cNvCxnSpPr>
          <p:nvPr/>
        </p:nvCxnSpPr>
        <p:spPr>
          <a:xfrm>
            <a:off x="3952663" y="2057269"/>
            <a:ext cx="4233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2"/>
          <p:cNvCxnSpPr>
            <a:stCxn id="340" idx="6"/>
            <a:endCxn id="343" idx="2"/>
          </p:cNvCxnSpPr>
          <p:nvPr/>
        </p:nvCxnSpPr>
        <p:spPr>
          <a:xfrm flipH="1" rot="10800000">
            <a:off x="3952663" y="1875050"/>
            <a:ext cx="4233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2"/>
          <p:cNvCxnSpPr>
            <a:stCxn id="340" idx="6"/>
            <a:endCxn id="344" idx="2"/>
          </p:cNvCxnSpPr>
          <p:nvPr/>
        </p:nvCxnSpPr>
        <p:spPr>
          <a:xfrm flipH="1" rot="10800000">
            <a:off x="3952663" y="2235350"/>
            <a:ext cx="4233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2"/>
          <p:cNvCxnSpPr>
            <a:stCxn id="340" idx="6"/>
            <a:endCxn id="345" idx="2"/>
          </p:cNvCxnSpPr>
          <p:nvPr/>
        </p:nvCxnSpPr>
        <p:spPr>
          <a:xfrm>
            <a:off x="3952663" y="2399750"/>
            <a:ext cx="4233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2"/>
          <p:cNvCxnSpPr>
            <a:stCxn id="341" idx="6"/>
            <a:endCxn id="343" idx="2"/>
          </p:cNvCxnSpPr>
          <p:nvPr/>
        </p:nvCxnSpPr>
        <p:spPr>
          <a:xfrm flipH="1" rot="10800000">
            <a:off x="3952663" y="1875143"/>
            <a:ext cx="4233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2"/>
          <p:cNvCxnSpPr>
            <a:stCxn id="341" idx="6"/>
            <a:endCxn id="344" idx="2"/>
          </p:cNvCxnSpPr>
          <p:nvPr/>
        </p:nvCxnSpPr>
        <p:spPr>
          <a:xfrm flipH="1" rot="10800000">
            <a:off x="3952663" y="2235443"/>
            <a:ext cx="4233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2"/>
          <p:cNvCxnSpPr>
            <a:stCxn id="341" idx="6"/>
            <a:endCxn id="345" idx="2"/>
          </p:cNvCxnSpPr>
          <p:nvPr/>
        </p:nvCxnSpPr>
        <p:spPr>
          <a:xfrm flipH="1" rot="10800000">
            <a:off x="3952663" y="2577743"/>
            <a:ext cx="4233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2"/>
          <p:cNvCxnSpPr>
            <a:stCxn id="342" idx="6"/>
            <a:endCxn id="346" idx="2"/>
          </p:cNvCxnSpPr>
          <p:nvPr/>
        </p:nvCxnSpPr>
        <p:spPr>
          <a:xfrm>
            <a:off x="4662747" y="1536660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2"/>
          <p:cNvCxnSpPr>
            <a:stCxn id="342" idx="6"/>
            <a:endCxn id="347" idx="2"/>
          </p:cNvCxnSpPr>
          <p:nvPr/>
        </p:nvCxnSpPr>
        <p:spPr>
          <a:xfrm>
            <a:off x="4662747" y="1536660"/>
            <a:ext cx="4998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2"/>
          <p:cNvCxnSpPr>
            <a:stCxn id="342" idx="6"/>
            <a:endCxn id="348" idx="2"/>
          </p:cNvCxnSpPr>
          <p:nvPr/>
        </p:nvCxnSpPr>
        <p:spPr>
          <a:xfrm>
            <a:off x="4662747" y="1536660"/>
            <a:ext cx="499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2"/>
          <p:cNvCxnSpPr>
            <a:stCxn id="342" idx="6"/>
            <a:endCxn id="349" idx="2"/>
          </p:cNvCxnSpPr>
          <p:nvPr/>
        </p:nvCxnSpPr>
        <p:spPr>
          <a:xfrm>
            <a:off x="4662747" y="1536660"/>
            <a:ext cx="4998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2"/>
          <p:cNvCxnSpPr>
            <a:stCxn id="343" idx="6"/>
            <a:endCxn id="346" idx="2"/>
          </p:cNvCxnSpPr>
          <p:nvPr/>
        </p:nvCxnSpPr>
        <p:spPr>
          <a:xfrm flipH="1" rot="10800000">
            <a:off x="4662747" y="1536599"/>
            <a:ext cx="4998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2"/>
          <p:cNvCxnSpPr>
            <a:stCxn id="343" idx="6"/>
            <a:endCxn id="347" idx="2"/>
          </p:cNvCxnSpPr>
          <p:nvPr/>
        </p:nvCxnSpPr>
        <p:spPr>
          <a:xfrm>
            <a:off x="4662747" y="1874999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2"/>
          <p:cNvCxnSpPr>
            <a:stCxn id="343" idx="6"/>
            <a:endCxn id="348" idx="2"/>
          </p:cNvCxnSpPr>
          <p:nvPr/>
        </p:nvCxnSpPr>
        <p:spPr>
          <a:xfrm>
            <a:off x="4662747" y="1874999"/>
            <a:ext cx="499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2"/>
          <p:cNvCxnSpPr>
            <a:stCxn id="343" idx="6"/>
            <a:endCxn id="349" idx="2"/>
          </p:cNvCxnSpPr>
          <p:nvPr/>
        </p:nvCxnSpPr>
        <p:spPr>
          <a:xfrm>
            <a:off x="4662747" y="1874999"/>
            <a:ext cx="499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2"/>
          <p:cNvCxnSpPr>
            <a:stCxn id="344" idx="6"/>
            <a:endCxn id="346" idx="2"/>
          </p:cNvCxnSpPr>
          <p:nvPr/>
        </p:nvCxnSpPr>
        <p:spPr>
          <a:xfrm flipH="1" rot="10800000">
            <a:off x="4662747" y="1536704"/>
            <a:ext cx="499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2"/>
          <p:cNvCxnSpPr>
            <a:stCxn id="344" idx="6"/>
            <a:endCxn id="347" idx="2"/>
          </p:cNvCxnSpPr>
          <p:nvPr/>
        </p:nvCxnSpPr>
        <p:spPr>
          <a:xfrm flipH="1" rot="10800000">
            <a:off x="4662747" y="1875104"/>
            <a:ext cx="499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2"/>
          <p:cNvCxnSpPr>
            <a:stCxn id="344" idx="6"/>
            <a:endCxn id="348" idx="2"/>
          </p:cNvCxnSpPr>
          <p:nvPr/>
        </p:nvCxnSpPr>
        <p:spPr>
          <a:xfrm>
            <a:off x="4662747" y="2235404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2"/>
          <p:cNvCxnSpPr>
            <a:stCxn id="344" idx="6"/>
            <a:endCxn id="349" idx="2"/>
          </p:cNvCxnSpPr>
          <p:nvPr/>
        </p:nvCxnSpPr>
        <p:spPr>
          <a:xfrm>
            <a:off x="4662747" y="2235404"/>
            <a:ext cx="4998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2"/>
          <p:cNvCxnSpPr>
            <a:stCxn id="345" idx="6"/>
            <a:endCxn id="346" idx="2"/>
          </p:cNvCxnSpPr>
          <p:nvPr/>
        </p:nvCxnSpPr>
        <p:spPr>
          <a:xfrm flipH="1" rot="10800000">
            <a:off x="4662747" y="1536585"/>
            <a:ext cx="4998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2"/>
          <p:cNvCxnSpPr>
            <a:stCxn id="345" idx="6"/>
            <a:endCxn id="347" idx="2"/>
          </p:cNvCxnSpPr>
          <p:nvPr/>
        </p:nvCxnSpPr>
        <p:spPr>
          <a:xfrm flipH="1" rot="10800000">
            <a:off x="4662747" y="1874985"/>
            <a:ext cx="499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2"/>
          <p:cNvCxnSpPr>
            <a:stCxn id="345" idx="6"/>
            <a:endCxn id="348" idx="2"/>
          </p:cNvCxnSpPr>
          <p:nvPr/>
        </p:nvCxnSpPr>
        <p:spPr>
          <a:xfrm flipH="1" rot="10800000">
            <a:off x="4662747" y="2235285"/>
            <a:ext cx="4998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2"/>
          <p:cNvCxnSpPr>
            <a:stCxn id="345" idx="6"/>
            <a:endCxn id="349" idx="2"/>
          </p:cNvCxnSpPr>
          <p:nvPr/>
        </p:nvCxnSpPr>
        <p:spPr>
          <a:xfrm>
            <a:off x="4662747" y="2577885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2"/>
          <p:cNvCxnSpPr>
            <a:stCxn id="346" idx="6"/>
            <a:endCxn id="350" idx="2"/>
          </p:cNvCxnSpPr>
          <p:nvPr/>
        </p:nvCxnSpPr>
        <p:spPr>
          <a:xfrm>
            <a:off x="5449451" y="1536660"/>
            <a:ext cx="521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2"/>
          <p:cNvCxnSpPr>
            <a:stCxn id="347" idx="6"/>
            <a:endCxn id="350" idx="2"/>
          </p:cNvCxnSpPr>
          <p:nvPr/>
        </p:nvCxnSpPr>
        <p:spPr>
          <a:xfrm>
            <a:off x="5449451" y="1874999"/>
            <a:ext cx="5217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2"/>
          <p:cNvCxnSpPr>
            <a:stCxn id="348" idx="6"/>
            <a:endCxn id="350" idx="2"/>
          </p:cNvCxnSpPr>
          <p:nvPr/>
        </p:nvCxnSpPr>
        <p:spPr>
          <a:xfrm flipH="1" rot="10800000">
            <a:off x="5449451" y="2057204"/>
            <a:ext cx="521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2"/>
          <p:cNvCxnSpPr>
            <a:stCxn id="349" idx="6"/>
            <a:endCxn id="350" idx="2"/>
          </p:cNvCxnSpPr>
          <p:nvPr/>
        </p:nvCxnSpPr>
        <p:spPr>
          <a:xfrm flipH="1" rot="10800000">
            <a:off x="5449451" y="2057385"/>
            <a:ext cx="521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500+ Golden Retriever Pictures [HD] | Download Free Images on Unsplash" id="391" name="Google Shape;391;p22"/>
          <p:cNvPicPr preferRelativeResize="0"/>
          <p:nvPr/>
        </p:nvPicPr>
        <p:blipFill rotWithShape="1">
          <a:blip r:embed="rId3">
            <a:alphaModFix/>
          </a:blip>
          <a:srcRect b="30147" l="10641" r="3888" t="5448"/>
          <a:stretch/>
        </p:blipFill>
        <p:spPr>
          <a:xfrm>
            <a:off x="1068975" y="1447625"/>
            <a:ext cx="1012855" cy="10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392" name="Google Shape;392;p22"/>
          <p:cNvPicPr preferRelativeResize="0"/>
          <p:nvPr/>
        </p:nvPicPr>
        <p:blipFill rotWithShape="1">
          <a:blip r:embed="rId4">
            <a:alphaModFix/>
          </a:blip>
          <a:srcRect b="24636" l="17930" r="23398" t="13259"/>
          <a:stretch/>
        </p:blipFill>
        <p:spPr>
          <a:xfrm>
            <a:off x="1091925" y="3609850"/>
            <a:ext cx="966950" cy="1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/>
          <p:nvPr/>
        </p:nvSpPr>
        <p:spPr>
          <a:xfrm>
            <a:off x="2322075" y="3651225"/>
            <a:ext cx="10281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4" name="Google Shape;394;p22"/>
          <p:cNvSpPr/>
          <p:nvPr/>
        </p:nvSpPr>
        <p:spPr>
          <a:xfrm>
            <a:off x="2322075" y="1500075"/>
            <a:ext cx="10281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Is this allowed? What is the dimension of this? </a:t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3080000" y="1586775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080000" y="2101913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3080000" y="2650649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3080000" y="3172094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3080000" y="3725379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4161144" y="1857996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4161144" y="2373133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4161144" y="2921870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4161144" y="3443315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5358946" y="1857996"/>
            <a:ext cx="436500" cy="4365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5358946" y="2373133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358946" y="2921870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358946" y="3443315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590079" y="2650659"/>
            <a:ext cx="4365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3"/>
          <p:cNvCxnSpPr>
            <a:stCxn id="400" idx="6"/>
            <a:endCxn id="405" idx="2"/>
          </p:cNvCxnSpPr>
          <p:nvPr/>
        </p:nvCxnSpPr>
        <p:spPr>
          <a:xfrm>
            <a:off x="3516500" y="1805025"/>
            <a:ext cx="644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3"/>
          <p:cNvCxnSpPr>
            <a:stCxn id="401" idx="6"/>
            <a:endCxn id="405" idx="2"/>
          </p:cNvCxnSpPr>
          <p:nvPr/>
        </p:nvCxnSpPr>
        <p:spPr>
          <a:xfrm flipH="1" rot="10800000">
            <a:off x="3516500" y="2076263"/>
            <a:ext cx="6447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3"/>
          <p:cNvCxnSpPr>
            <a:stCxn id="402" idx="6"/>
            <a:endCxn id="405" idx="2"/>
          </p:cNvCxnSpPr>
          <p:nvPr/>
        </p:nvCxnSpPr>
        <p:spPr>
          <a:xfrm flipH="1" rot="10800000">
            <a:off x="3516500" y="2076299"/>
            <a:ext cx="6447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3"/>
          <p:cNvCxnSpPr>
            <a:stCxn id="403" idx="6"/>
            <a:endCxn id="405" idx="2"/>
          </p:cNvCxnSpPr>
          <p:nvPr/>
        </p:nvCxnSpPr>
        <p:spPr>
          <a:xfrm flipH="1" rot="10800000">
            <a:off x="3516500" y="2076344"/>
            <a:ext cx="644700" cy="13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3"/>
          <p:cNvCxnSpPr>
            <a:stCxn id="404" idx="6"/>
            <a:endCxn id="405" idx="2"/>
          </p:cNvCxnSpPr>
          <p:nvPr/>
        </p:nvCxnSpPr>
        <p:spPr>
          <a:xfrm flipH="1" rot="10800000">
            <a:off x="3516500" y="2076129"/>
            <a:ext cx="644700" cy="18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3"/>
          <p:cNvCxnSpPr>
            <a:stCxn id="400" idx="6"/>
            <a:endCxn id="406" idx="2"/>
          </p:cNvCxnSpPr>
          <p:nvPr/>
        </p:nvCxnSpPr>
        <p:spPr>
          <a:xfrm>
            <a:off x="3516500" y="1805025"/>
            <a:ext cx="6447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3"/>
          <p:cNvCxnSpPr>
            <a:stCxn id="400" idx="6"/>
            <a:endCxn id="407" idx="2"/>
          </p:cNvCxnSpPr>
          <p:nvPr/>
        </p:nvCxnSpPr>
        <p:spPr>
          <a:xfrm>
            <a:off x="3516500" y="1805025"/>
            <a:ext cx="644700" cy="13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3"/>
          <p:cNvCxnSpPr>
            <a:stCxn id="400" idx="6"/>
            <a:endCxn id="408" idx="2"/>
          </p:cNvCxnSpPr>
          <p:nvPr/>
        </p:nvCxnSpPr>
        <p:spPr>
          <a:xfrm>
            <a:off x="3516500" y="1805025"/>
            <a:ext cx="644700" cy="18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3"/>
          <p:cNvCxnSpPr>
            <a:stCxn id="401" idx="6"/>
            <a:endCxn id="406" idx="2"/>
          </p:cNvCxnSpPr>
          <p:nvPr/>
        </p:nvCxnSpPr>
        <p:spPr>
          <a:xfrm>
            <a:off x="3516500" y="2320163"/>
            <a:ext cx="644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3"/>
          <p:cNvCxnSpPr>
            <a:stCxn id="401" idx="6"/>
            <a:endCxn id="407" idx="2"/>
          </p:cNvCxnSpPr>
          <p:nvPr/>
        </p:nvCxnSpPr>
        <p:spPr>
          <a:xfrm>
            <a:off x="3516500" y="2320163"/>
            <a:ext cx="6447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3"/>
          <p:cNvCxnSpPr>
            <a:stCxn id="401" idx="6"/>
            <a:endCxn id="408" idx="2"/>
          </p:cNvCxnSpPr>
          <p:nvPr/>
        </p:nvCxnSpPr>
        <p:spPr>
          <a:xfrm>
            <a:off x="3516500" y="2320163"/>
            <a:ext cx="644700" cy="13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3"/>
          <p:cNvCxnSpPr>
            <a:stCxn id="402" idx="6"/>
            <a:endCxn id="406" idx="2"/>
          </p:cNvCxnSpPr>
          <p:nvPr/>
        </p:nvCxnSpPr>
        <p:spPr>
          <a:xfrm flipH="1" rot="10800000">
            <a:off x="3516500" y="2591399"/>
            <a:ext cx="6447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3"/>
          <p:cNvCxnSpPr>
            <a:stCxn id="402" idx="6"/>
            <a:endCxn id="407" idx="2"/>
          </p:cNvCxnSpPr>
          <p:nvPr/>
        </p:nvCxnSpPr>
        <p:spPr>
          <a:xfrm>
            <a:off x="3516500" y="2868899"/>
            <a:ext cx="644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3"/>
          <p:cNvCxnSpPr>
            <a:stCxn id="402" idx="6"/>
            <a:endCxn id="408" idx="2"/>
          </p:cNvCxnSpPr>
          <p:nvPr/>
        </p:nvCxnSpPr>
        <p:spPr>
          <a:xfrm>
            <a:off x="3516500" y="2868899"/>
            <a:ext cx="6447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3"/>
          <p:cNvCxnSpPr>
            <a:stCxn id="403" idx="6"/>
            <a:endCxn id="406" idx="2"/>
          </p:cNvCxnSpPr>
          <p:nvPr/>
        </p:nvCxnSpPr>
        <p:spPr>
          <a:xfrm flipH="1" rot="10800000">
            <a:off x="3516500" y="2591444"/>
            <a:ext cx="644700" cy="7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3"/>
          <p:cNvCxnSpPr>
            <a:stCxn id="403" idx="6"/>
            <a:endCxn id="407" idx="2"/>
          </p:cNvCxnSpPr>
          <p:nvPr/>
        </p:nvCxnSpPr>
        <p:spPr>
          <a:xfrm flipH="1" rot="10800000">
            <a:off x="3516500" y="3140144"/>
            <a:ext cx="6447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3"/>
          <p:cNvCxnSpPr>
            <a:stCxn id="403" idx="6"/>
            <a:endCxn id="408" idx="2"/>
          </p:cNvCxnSpPr>
          <p:nvPr/>
        </p:nvCxnSpPr>
        <p:spPr>
          <a:xfrm>
            <a:off x="3516500" y="3390344"/>
            <a:ext cx="644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3"/>
          <p:cNvCxnSpPr>
            <a:stCxn id="404" idx="6"/>
            <a:endCxn id="406" idx="2"/>
          </p:cNvCxnSpPr>
          <p:nvPr/>
        </p:nvCxnSpPr>
        <p:spPr>
          <a:xfrm flipH="1" rot="10800000">
            <a:off x="3516500" y="2591529"/>
            <a:ext cx="644700" cy="13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3"/>
          <p:cNvCxnSpPr>
            <a:stCxn id="404" idx="6"/>
            <a:endCxn id="407" idx="2"/>
          </p:cNvCxnSpPr>
          <p:nvPr/>
        </p:nvCxnSpPr>
        <p:spPr>
          <a:xfrm flipH="1" rot="10800000">
            <a:off x="3516500" y="3140229"/>
            <a:ext cx="6447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3"/>
          <p:cNvCxnSpPr>
            <a:stCxn id="404" idx="6"/>
            <a:endCxn id="408" idx="2"/>
          </p:cNvCxnSpPr>
          <p:nvPr/>
        </p:nvCxnSpPr>
        <p:spPr>
          <a:xfrm flipH="1" rot="10800000">
            <a:off x="3516500" y="3661629"/>
            <a:ext cx="6447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3"/>
          <p:cNvCxnSpPr>
            <a:stCxn id="405" idx="6"/>
            <a:endCxn id="409" idx="2"/>
          </p:cNvCxnSpPr>
          <p:nvPr/>
        </p:nvCxnSpPr>
        <p:spPr>
          <a:xfrm>
            <a:off x="4597644" y="2076246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3"/>
          <p:cNvCxnSpPr>
            <a:stCxn id="405" idx="6"/>
            <a:endCxn id="410" idx="2"/>
          </p:cNvCxnSpPr>
          <p:nvPr/>
        </p:nvCxnSpPr>
        <p:spPr>
          <a:xfrm>
            <a:off x="4597644" y="2076246"/>
            <a:ext cx="7614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3"/>
          <p:cNvCxnSpPr>
            <a:stCxn id="405" idx="6"/>
            <a:endCxn id="411" idx="2"/>
          </p:cNvCxnSpPr>
          <p:nvPr/>
        </p:nvCxnSpPr>
        <p:spPr>
          <a:xfrm>
            <a:off x="4597644" y="2076246"/>
            <a:ext cx="76140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3"/>
          <p:cNvCxnSpPr>
            <a:stCxn id="405" idx="6"/>
            <a:endCxn id="412" idx="2"/>
          </p:cNvCxnSpPr>
          <p:nvPr/>
        </p:nvCxnSpPr>
        <p:spPr>
          <a:xfrm>
            <a:off x="4597644" y="2076246"/>
            <a:ext cx="761400" cy="15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3"/>
          <p:cNvCxnSpPr>
            <a:stCxn id="406" idx="6"/>
            <a:endCxn id="409" idx="2"/>
          </p:cNvCxnSpPr>
          <p:nvPr/>
        </p:nvCxnSpPr>
        <p:spPr>
          <a:xfrm flipH="1" rot="10800000">
            <a:off x="4597644" y="2076283"/>
            <a:ext cx="7614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3"/>
          <p:cNvCxnSpPr>
            <a:stCxn id="406" idx="6"/>
            <a:endCxn id="410" idx="2"/>
          </p:cNvCxnSpPr>
          <p:nvPr/>
        </p:nvCxnSpPr>
        <p:spPr>
          <a:xfrm>
            <a:off x="4597644" y="2591383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3"/>
          <p:cNvCxnSpPr>
            <a:stCxn id="406" idx="6"/>
            <a:endCxn id="411" idx="2"/>
          </p:cNvCxnSpPr>
          <p:nvPr/>
        </p:nvCxnSpPr>
        <p:spPr>
          <a:xfrm>
            <a:off x="4597644" y="2591383"/>
            <a:ext cx="7614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3"/>
          <p:cNvCxnSpPr>
            <a:stCxn id="406" idx="6"/>
            <a:endCxn id="412" idx="2"/>
          </p:cNvCxnSpPr>
          <p:nvPr/>
        </p:nvCxnSpPr>
        <p:spPr>
          <a:xfrm>
            <a:off x="4597644" y="2591383"/>
            <a:ext cx="7614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3"/>
          <p:cNvCxnSpPr>
            <a:stCxn id="407" idx="6"/>
            <a:endCxn id="409" idx="2"/>
          </p:cNvCxnSpPr>
          <p:nvPr/>
        </p:nvCxnSpPr>
        <p:spPr>
          <a:xfrm flipH="1" rot="10800000">
            <a:off x="4597644" y="2076320"/>
            <a:ext cx="761400" cy="10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3"/>
          <p:cNvCxnSpPr>
            <a:stCxn id="407" idx="6"/>
            <a:endCxn id="410" idx="2"/>
          </p:cNvCxnSpPr>
          <p:nvPr/>
        </p:nvCxnSpPr>
        <p:spPr>
          <a:xfrm flipH="1" rot="10800000">
            <a:off x="4597644" y="2591420"/>
            <a:ext cx="7614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3"/>
          <p:cNvCxnSpPr>
            <a:stCxn id="407" idx="6"/>
            <a:endCxn id="411" idx="2"/>
          </p:cNvCxnSpPr>
          <p:nvPr/>
        </p:nvCxnSpPr>
        <p:spPr>
          <a:xfrm>
            <a:off x="4597644" y="314012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3"/>
          <p:cNvCxnSpPr>
            <a:stCxn id="407" idx="6"/>
            <a:endCxn id="412" idx="2"/>
          </p:cNvCxnSpPr>
          <p:nvPr/>
        </p:nvCxnSpPr>
        <p:spPr>
          <a:xfrm>
            <a:off x="4597644" y="3140120"/>
            <a:ext cx="761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3"/>
          <p:cNvCxnSpPr>
            <a:stCxn id="408" idx="6"/>
            <a:endCxn id="409" idx="2"/>
          </p:cNvCxnSpPr>
          <p:nvPr/>
        </p:nvCxnSpPr>
        <p:spPr>
          <a:xfrm flipH="1" rot="10800000">
            <a:off x="4597644" y="2076365"/>
            <a:ext cx="761400" cy="15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3"/>
          <p:cNvCxnSpPr>
            <a:stCxn id="408" idx="6"/>
            <a:endCxn id="410" idx="2"/>
          </p:cNvCxnSpPr>
          <p:nvPr/>
        </p:nvCxnSpPr>
        <p:spPr>
          <a:xfrm flipH="1" rot="10800000">
            <a:off x="4597644" y="2591465"/>
            <a:ext cx="7614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3"/>
          <p:cNvCxnSpPr>
            <a:stCxn id="408" idx="6"/>
            <a:endCxn id="411" idx="2"/>
          </p:cNvCxnSpPr>
          <p:nvPr/>
        </p:nvCxnSpPr>
        <p:spPr>
          <a:xfrm flipH="1" rot="10800000">
            <a:off x="4597644" y="3140165"/>
            <a:ext cx="761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3"/>
          <p:cNvCxnSpPr>
            <a:stCxn id="408" idx="6"/>
            <a:endCxn id="412" idx="2"/>
          </p:cNvCxnSpPr>
          <p:nvPr/>
        </p:nvCxnSpPr>
        <p:spPr>
          <a:xfrm>
            <a:off x="4597644" y="3661565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3"/>
          <p:cNvCxnSpPr>
            <a:stCxn id="409" idx="6"/>
            <a:endCxn id="413" idx="2"/>
          </p:cNvCxnSpPr>
          <p:nvPr/>
        </p:nvCxnSpPr>
        <p:spPr>
          <a:xfrm>
            <a:off x="5795446" y="2076246"/>
            <a:ext cx="7947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3"/>
          <p:cNvCxnSpPr>
            <a:stCxn id="410" idx="6"/>
            <a:endCxn id="413" idx="2"/>
          </p:cNvCxnSpPr>
          <p:nvPr/>
        </p:nvCxnSpPr>
        <p:spPr>
          <a:xfrm>
            <a:off x="5795446" y="2591383"/>
            <a:ext cx="7947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3"/>
          <p:cNvCxnSpPr>
            <a:stCxn id="411" idx="6"/>
            <a:endCxn id="413" idx="2"/>
          </p:cNvCxnSpPr>
          <p:nvPr/>
        </p:nvCxnSpPr>
        <p:spPr>
          <a:xfrm flipH="1" rot="10800000">
            <a:off x="5795446" y="2868920"/>
            <a:ext cx="794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3"/>
          <p:cNvCxnSpPr>
            <a:stCxn id="412" idx="6"/>
            <a:endCxn id="413" idx="2"/>
          </p:cNvCxnSpPr>
          <p:nvPr/>
        </p:nvCxnSpPr>
        <p:spPr>
          <a:xfrm flipH="1" rot="10800000">
            <a:off x="5795446" y="2868965"/>
            <a:ext cx="7947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3"/>
          <p:cNvSpPr txBox="1"/>
          <p:nvPr/>
        </p:nvSpPr>
        <p:spPr>
          <a:xfrm>
            <a:off x="1835550" y="4513475"/>
            <a:ext cx="19599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Linear(image_pixel_size, 5)</a:t>
            </a:r>
            <a:endParaRPr sz="1100"/>
          </a:p>
        </p:txBody>
      </p:sp>
      <p:sp>
        <p:nvSpPr>
          <p:cNvPr id="455" name="Google Shape;455;p23"/>
          <p:cNvSpPr txBox="1"/>
          <p:nvPr/>
        </p:nvSpPr>
        <p:spPr>
          <a:xfrm>
            <a:off x="3913275" y="4513525"/>
            <a:ext cx="1163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Linear(5, 4)</a:t>
            </a:r>
            <a:endParaRPr sz="1100"/>
          </a:p>
        </p:txBody>
      </p:sp>
      <p:sp>
        <p:nvSpPr>
          <p:cNvPr id="456" name="Google Shape;456;p23"/>
          <p:cNvSpPr txBox="1"/>
          <p:nvPr/>
        </p:nvSpPr>
        <p:spPr>
          <a:xfrm>
            <a:off x="4932275" y="4513525"/>
            <a:ext cx="1163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Linear(4,4)</a:t>
            </a:r>
            <a:endParaRPr sz="1100"/>
          </a:p>
        </p:txBody>
      </p:sp>
      <p:sp>
        <p:nvSpPr>
          <p:cNvPr id="457" name="Google Shape;457;p23"/>
          <p:cNvSpPr txBox="1"/>
          <p:nvPr/>
        </p:nvSpPr>
        <p:spPr>
          <a:xfrm>
            <a:off x="5990750" y="4513525"/>
            <a:ext cx="9669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Linear(4,1)</a:t>
            </a:r>
            <a:endParaRPr sz="1100"/>
          </a:p>
        </p:txBody>
      </p:sp>
      <p:pic>
        <p:nvPicPr>
          <p:cNvPr descr="500+ Golden Retriever Pictures [HD] | Download Free Images on Unsplash" id="458" name="Google Shape;458;p23"/>
          <p:cNvPicPr preferRelativeResize="0"/>
          <p:nvPr/>
        </p:nvPicPr>
        <p:blipFill rotWithShape="1">
          <a:blip r:embed="rId3">
            <a:alphaModFix/>
          </a:blip>
          <a:srcRect b="30147" l="10641" r="3888" t="5448"/>
          <a:stretch/>
        </p:blipFill>
        <p:spPr>
          <a:xfrm>
            <a:off x="358775" y="2205550"/>
            <a:ext cx="966951" cy="99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459" name="Google Shape;459;p23"/>
          <p:cNvPicPr preferRelativeResize="0"/>
          <p:nvPr/>
        </p:nvPicPr>
        <p:blipFill rotWithShape="1">
          <a:blip r:embed="rId4">
            <a:alphaModFix/>
          </a:blip>
          <a:srcRect b="24636" l="17930" r="23398" t="13259"/>
          <a:stretch/>
        </p:blipFill>
        <p:spPr>
          <a:xfrm>
            <a:off x="558100" y="2502500"/>
            <a:ext cx="966950" cy="1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3"/>
          <p:cNvSpPr txBox="1"/>
          <p:nvPr/>
        </p:nvSpPr>
        <p:spPr>
          <a:xfrm>
            <a:off x="422950" y="3725375"/>
            <a:ext cx="1028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images</a:t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1788475" y="2417575"/>
            <a:ext cx="10281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62" name="Google Shape;462;p23"/>
          <p:cNvSpPr/>
          <p:nvPr/>
        </p:nvSpPr>
        <p:spPr>
          <a:xfrm>
            <a:off x="5163650" y="1618475"/>
            <a:ext cx="827100" cy="2494500"/>
          </a:xfrm>
          <a:prstGeom prst="bracketPai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20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Code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75" y="1184275"/>
            <a:ext cx="39243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1669875" y="4335550"/>
            <a:ext cx="20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500" y="1184275"/>
            <a:ext cx="33909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5715300" y="4335550"/>
            <a:ext cx="20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Forward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385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 Image to Linear</a:t>
            </a:r>
            <a:endParaRPr/>
          </a:p>
        </p:txBody>
      </p:sp>
      <p:pic>
        <p:nvPicPr>
          <p:cNvPr descr="Domestic cat" id="82" name="Google Shape;82;p17"/>
          <p:cNvPicPr preferRelativeResize="0"/>
          <p:nvPr/>
        </p:nvPicPr>
        <p:blipFill rotWithShape="1">
          <a:blip r:embed="rId3">
            <a:alphaModFix/>
          </a:blip>
          <a:srcRect b="17590" l="17930" r="23398" t="13262"/>
          <a:stretch/>
        </p:blipFill>
        <p:spPr>
          <a:xfrm>
            <a:off x="430350" y="2252375"/>
            <a:ext cx="1613650" cy="1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438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 are array of pixels, “unroll the array” to get linear</a:t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2380125" y="3274350"/>
            <a:ext cx="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5605175" y="3274350"/>
            <a:ext cx="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omestic cat" id="86" name="Google Shape;86;p17"/>
          <p:cNvPicPr preferRelativeResize="0"/>
          <p:nvPr/>
        </p:nvPicPr>
        <p:blipFill rotWithShape="1">
          <a:blip r:embed="rId3">
            <a:alphaModFix/>
          </a:blip>
          <a:srcRect b="17590" l="17929" r="60802" t="13262"/>
          <a:stretch/>
        </p:blipFill>
        <p:spPr>
          <a:xfrm>
            <a:off x="7324150" y="363025"/>
            <a:ext cx="381575" cy="1332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87" name="Google Shape;87;p17"/>
          <p:cNvPicPr preferRelativeResize="0"/>
          <p:nvPr/>
        </p:nvPicPr>
        <p:blipFill rotWithShape="1">
          <a:blip r:embed="rId3">
            <a:alphaModFix/>
          </a:blip>
          <a:srcRect b="17590" l="39198" r="41000" t="13262"/>
          <a:stretch/>
        </p:blipFill>
        <p:spPr>
          <a:xfrm>
            <a:off x="7324150" y="1695567"/>
            <a:ext cx="381575" cy="1332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88" name="Google Shape;88;p17"/>
          <p:cNvPicPr preferRelativeResize="0"/>
          <p:nvPr/>
        </p:nvPicPr>
        <p:blipFill rotWithShape="1">
          <a:blip r:embed="rId3">
            <a:alphaModFix/>
          </a:blip>
          <a:srcRect b="17590" l="59000" r="23397" t="13262"/>
          <a:stretch/>
        </p:blipFill>
        <p:spPr>
          <a:xfrm>
            <a:off x="7324150" y="3028108"/>
            <a:ext cx="381575" cy="1332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89" name="Google Shape;89;p17"/>
          <p:cNvPicPr preferRelativeResize="0"/>
          <p:nvPr/>
        </p:nvPicPr>
        <p:blipFill rotWithShape="1">
          <a:blip r:embed="rId3">
            <a:alphaModFix/>
          </a:blip>
          <a:srcRect b="17590" l="17929" r="60802" t="13262"/>
          <a:stretch/>
        </p:blipFill>
        <p:spPr>
          <a:xfrm>
            <a:off x="3550025" y="2537000"/>
            <a:ext cx="381575" cy="1332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90" name="Google Shape;90;p17"/>
          <p:cNvPicPr preferRelativeResize="0"/>
          <p:nvPr/>
        </p:nvPicPr>
        <p:blipFill rotWithShape="1">
          <a:blip r:embed="rId3">
            <a:alphaModFix/>
          </a:blip>
          <a:srcRect b="17590" l="39198" r="41000" t="13262"/>
          <a:stretch/>
        </p:blipFill>
        <p:spPr>
          <a:xfrm>
            <a:off x="4087900" y="2537004"/>
            <a:ext cx="381575" cy="1332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estic cat" id="91" name="Google Shape;91;p17"/>
          <p:cNvPicPr preferRelativeResize="0"/>
          <p:nvPr/>
        </p:nvPicPr>
        <p:blipFill rotWithShape="1">
          <a:blip r:embed="rId3">
            <a:alphaModFix/>
          </a:blip>
          <a:srcRect b="17590" l="59000" r="23397" t="13262"/>
          <a:stretch/>
        </p:blipFill>
        <p:spPr>
          <a:xfrm>
            <a:off x="4625775" y="2537008"/>
            <a:ext cx="381575" cy="13325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88300" y="4360650"/>
            <a:ext cx="2575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this is a 3x3 image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46625" y="4303075"/>
            <a:ext cx="265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they are 1 pixel thick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3 3x1 slices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481725" y="4360650"/>
            <a:ext cx="2066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into 9x1 vector/array/tensor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500+ Golden Retriever Pictures [HD] | Download Free Images on Unsplash" id="100" name="Google Shape;100;p18"/>
          <p:cNvPicPr preferRelativeResize="0"/>
          <p:nvPr/>
        </p:nvPicPr>
        <p:blipFill rotWithShape="1">
          <a:blip r:embed="rId3">
            <a:alphaModFix/>
          </a:blip>
          <a:srcRect b="30147" l="10641" r="3888" t="5448"/>
          <a:stretch/>
        </p:blipFill>
        <p:spPr>
          <a:xfrm>
            <a:off x="504250" y="1405200"/>
            <a:ext cx="1459025" cy="1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What do these visualization means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252375" y="1324550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252375" y="1948171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252375" y="2612467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2252375" y="324372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252375" y="3913527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561200" y="1652888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561200" y="2276509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561200" y="294080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561200" y="3572062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011250" y="1652888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011250" y="2276509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011250" y="294080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011250" y="3572062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501650" y="2612480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9"/>
          <p:cNvCxnSpPr>
            <a:stCxn id="106" idx="6"/>
            <a:endCxn id="111" idx="2"/>
          </p:cNvCxnSpPr>
          <p:nvPr/>
        </p:nvCxnSpPr>
        <p:spPr>
          <a:xfrm>
            <a:off x="2780975" y="1588850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07" idx="6"/>
            <a:endCxn id="111" idx="2"/>
          </p:cNvCxnSpPr>
          <p:nvPr/>
        </p:nvCxnSpPr>
        <p:spPr>
          <a:xfrm flipH="1" rot="10800000">
            <a:off x="2780975" y="1917271"/>
            <a:ext cx="7803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08" idx="6"/>
            <a:endCxn id="111" idx="2"/>
          </p:cNvCxnSpPr>
          <p:nvPr/>
        </p:nvCxnSpPr>
        <p:spPr>
          <a:xfrm flipH="1" rot="10800000">
            <a:off x="2780975" y="1917067"/>
            <a:ext cx="7803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09" idx="6"/>
            <a:endCxn id="111" idx="2"/>
          </p:cNvCxnSpPr>
          <p:nvPr/>
        </p:nvCxnSpPr>
        <p:spPr>
          <a:xfrm flipH="1" rot="10800000">
            <a:off x="2780975" y="1917125"/>
            <a:ext cx="7803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10" idx="6"/>
            <a:endCxn id="111" idx="2"/>
          </p:cNvCxnSpPr>
          <p:nvPr/>
        </p:nvCxnSpPr>
        <p:spPr>
          <a:xfrm flipH="1" rot="10800000">
            <a:off x="2780975" y="1917327"/>
            <a:ext cx="780300" cy="22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06" idx="6"/>
            <a:endCxn id="112" idx="2"/>
          </p:cNvCxnSpPr>
          <p:nvPr/>
        </p:nvCxnSpPr>
        <p:spPr>
          <a:xfrm>
            <a:off x="2780975" y="1588850"/>
            <a:ext cx="7803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06" idx="6"/>
            <a:endCxn id="113" idx="2"/>
          </p:cNvCxnSpPr>
          <p:nvPr/>
        </p:nvCxnSpPr>
        <p:spPr>
          <a:xfrm>
            <a:off x="2780975" y="1588850"/>
            <a:ext cx="780300" cy="16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06" idx="6"/>
            <a:endCxn id="114" idx="2"/>
          </p:cNvCxnSpPr>
          <p:nvPr/>
        </p:nvCxnSpPr>
        <p:spPr>
          <a:xfrm>
            <a:off x="2780975" y="1588850"/>
            <a:ext cx="780300" cy="22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07" idx="6"/>
            <a:endCxn id="112" idx="2"/>
          </p:cNvCxnSpPr>
          <p:nvPr/>
        </p:nvCxnSpPr>
        <p:spPr>
          <a:xfrm>
            <a:off x="2780975" y="2212471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07" idx="6"/>
            <a:endCxn id="113" idx="2"/>
          </p:cNvCxnSpPr>
          <p:nvPr/>
        </p:nvCxnSpPr>
        <p:spPr>
          <a:xfrm>
            <a:off x="2780975" y="2212471"/>
            <a:ext cx="7803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07" idx="6"/>
            <a:endCxn id="114" idx="2"/>
          </p:cNvCxnSpPr>
          <p:nvPr/>
        </p:nvCxnSpPr>
        <p:spPr>
          <a:xfrm>
            <a:off x="2780975" y="2212471"/>
            <a:ext cx="780300" cy="16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08" idx="6"/>
            <a:endCxn id="112" idx="2"/>
          </p:cNvCxnSpPr>
          <p:nvPr/>
        </p:nvCxnSpPr>
        <p:spPr>
          <a:xfrm flipH="1" rot="10800000">
            <a:off x="2780975" y="2540767"/>
            <a:ext cx="7803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08" idx="6"/>
            <a:endCxn id="113" idx="2"/>
          </p:cNvCxnSpPr>
          <p:nvPr/>
        </p:nvCxnSpPr>
        <p:spPr>
          <a:xfrm>
            <a:off x="2780975" y="2876767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08" idx="6"/>
            <a:endCxn id="114" idx="2"/>
          </p:cNvCxnSpPr>
          <p:nvPr/>
        </p:nvCxnSpPr>
        <p:spPr>
          <a:xfrm>
            <a:off x="2780975" y="2876767"/>
            <a:ext cx="7803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09" idx="6"/>
            <a:endCxn id="112" idx="2"/>
          </p:cNvCxnSpPr>
          <p:nvPr/>
        </p:nvCxnSpPr>
        <p:spPr>
          <a:xfrm flipH="1" rot="10800000">
            <a:off x="2780975" y="2540825"/>
            <a:ext cx="780300" cy="9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09" idx="6"/>
            <a:endCxn id="113" idx="2"/>
          </p:cNvCxnSpPr>
          <p:nvPr/>
        </p:nvCxnSpPr>
        <p:spPr>
          <a:xfrm flipH="1" rot="10800000">
            <a:off x="2780975" y="3205025"/>
            <a:ext cx="780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09" idx="6"/>
            <a:endCxn id="114" idx="2"/>
          </p:cNvCxnSpPr>
          <p:nvPr/>
        </p:nvCxnSpPr>
        <p:spPr>
          <a:xfrm>
            <a:off x="2780975" y="3508025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10" idx="6"/>
            <a:endCxn id="112" idx="2"/>
          </p:cNvCxnSpPr>
          <p:nvPr/>
        </p:nvCxnSpPr>
        <p:spPr>
          <a:xfrm flipH="1" rot="10800000">
            <a:off x="2780975" y="2540727"/>
            <a:ext cx="780300" cy="16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10" idx="6"/>
            <a:endCxn id="113" idx="2"/>
          </p:cNvCxnSpPr>
          <p:nvPr/>
        </p:nvCxnSpPr>
        <p:spPr>
          <a:xfrm flipH="1" rot="10800000">
            <a:off x="2780975" y="3205227"/>
            <a:ext cx="7803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10" idx="6"/>
            <a:endCxn id="114" idx="2"/>
          </p:cNvCxnSpPr>
          <p:nvPr/>
        </p:nvCxnSpPr>
        <p:spPr>
          <a:xfrm flipH="1" rot="10800000">
            <a:off x="2780975" y="3836427"/>
            <a:ext cx="780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11" idx="6"/>
            <a:endCxn id="115" idx="2"/>
          </p:cNvCxnSpPr>
          <p:nvPr/>
        </p:nvCxnSpPr>
        <p:spPr>
          <a:xfrm>
            <a:off x="4089800" y="1917188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11" idx="6"/>
            <a:endCxn id="116" idx="2"/>
          </p:cNvCxnSpPr>
          <p:nvPr/>
        </p:nvCxnSpPr>
        <p:spPr>
          <a:xfrm>
            <a:off x="4089800" y="1917188"/>
            <a:ext cx="9216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11" idx="6"/>
            <a:endCxn id="117" idx="2"/>
          </p:cNvCxnSpPr>
          <p:nvPr/>
        </p:nvCxnSpPr>
        <p:spPr>
          <a:xfrm>
            <a:off x="4089800" y="1917188"/>
            <a:ext cx="9216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11" idx="6"/>
            <a:endCxn id="118" idx="2"/>
          </p:cNvCxnSpPr>
          <p:nvPr/>
        </p:nvCxnSpPr>
        <p:spPr>
          <a:xfrm>
            <a:off x="4089800" y="1917188"/>
            <a:ext cx="921600" cy="19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12" idx="6"/>
            <a:endCxn id="115" idx="2"/>
          </p:cNvCxnSpPr>
          <p:nvPr/>
        </p:nvCxnSpPr>
        <p:spPr>
          <a:xfrm flipH="1" rot="10800000">
            <a:off x="4089800" y="1917109"/>
            <a:ext cx="9216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12" idx="6"/>
            <a:endCxn id="116" idx="2"/>
          </p:cNvCxnSpPr>
          <p:nvPr/>
        </p:nvCxnSpPr>
        <p:spPr>
          <a:xfrm>
            <a:off x="4089800" y="2540809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12" idx="6"/>
            <a:endCxn id="117" idx="2"/>
          </p:cNvCxnSpPr>
          <p:nvPr/>
        </p:nvCxnSpPr>
        <p:spPr>
          <a:xfrm>
            <a:off x="4089800" y="2540809"/>
            <a:ext cx="921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12" idx="6"/>
            <a:endCxn id="118" idx="2"/>
          </p:cNvCxnSpPr>
          <p:nvPr/>
        </p:nvCxnSpPr>
        <p:spPr>
          <a:xfrm>
            <a:off x="4089800" y="2540809"/>
            <a:ext cx="9216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13" idx="6"/>
            <a:endCxn id="115" idx="2"/>
          </p:cNvCxnSpPr>
          <p:nvPr/>
        </p:nvCxnSpPr>
        <p:spPr>
          <a:xfrm flipH="1" rot="10800000">
            <a:off x="4089800" y="1917205"/>
            <a:ext cx="9216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13" idx="6"/>
            <a:endCxn id="116" idx="2"/>
          </p:cNvCxnSpPr>
          <p:nvPr/>
        </p:nvCxnSpPr>
        <p:spPr>
          <a:xfrm flipH="1" rot="10800000">
            <a:off x="4089800" y="2540905"/>
            <a:ext cx="921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13" idx="6"/>
            <a:endCxn id="117" idx="2"/>
          </p:cNvCxnSpPr>
          <p:nvPr/>
        </p:nvCxnSpPr>
        <p:spPr>
          <a:xfrm>
            <a:off x="4089800" y="320510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>
            <a:stCxn id="113" idx="6"/>
            <a:endCxn id="118" idx="2"/>
          </p:cNvCxnSpPr>
          <p:nvPr/>
        </p:nvCxnSpPr>
        <p:spPr>
          <a:xfrm>
            <a:off x="4089800" y="3205105"/>
            <a:ext cx="921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14" idx="6"/>
            <a:endCxn id="115" idx="2"/>
          </p:cNvCxnSpPr>
          <p:nvPr/>
        </p:nvCxnSpPr>
        <p:spPr>
          <a:xfrm flipH="1" rot="10800000">
            <a:off x="4089800" y="1917262"/>
            <a:ext cx="921600" cy="19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14" idx="6"/>
            <a:endCxn id="116" idx="2"/>
          </p:cNvCxnSpPr>
          <p:nvPr/>
        </p:nvCxnSpPr>
        <p:spPr>
          <a:xfrm flipH="1" rot="10800000">
            <a:off x="4089800" y="2540662"/>
            <a:ext cx="9216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14" idx="6"/>
            <a:endCxn id="117" idx="2"/>
          </p:cNvCxnSpPr>
          <p:nvPr/>
        </p:nvCxnSpPr>
        <p:spPr>
          <a:xfrm flipH="1" rot="10800000">
            <a:off x="4089800" y="3205162"/>
            <a:ext cx="921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14" idx="6"/>
            <a:endCxn id="118" idx="2"/>
          </p:cNvCxnSpPr>
          <p:nvPr/>
        </p:nvCxnSpPr>
        <p:spPr>
          <a:xfrm>
            <a:off x="4089800" y="3836362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>
            <a:stCxn id="115" idx="6"/>
            <a:endCxn id="119" idx="2"/>
          </p:cNvCxnSpPr>
          <p:nvPr/>
        </p:nvCxnSpPr>
        <p:spPr>
          <a:xfrm>
            <a:off x="5539850" y="1917188"/>
            <a:ext cx="9618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16" idx="6"/>
            <a:endCxn id="119" idx="2"/>
          </p:cNvCxnSpPr>
          <p:nvPr/>
        </p:nvCxnSpPr>
        <p:spPr>
          <a:xfrm>
            <a:off x="5539850" y="2540809"/>
            <a:ext cx="9618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17" idx="6"/>
            <a:endCxn id="119" idx="2"/>
          </p:cNvCxnSpPr>
          <p:nvPr/>
        </p:nvCxnSpPr>
        <p:spPr>
          <a:xfrm flipH="1" rot="10800000">
            <a:off x="5539850" y="2876905"/>
            <a:ext cx="9618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18" idx="6"/>
            <a:endCxn id="119" idx="2"/>
          </p:cNvCxnSpPr>
          <p:nvPr/>
        </p:nvCxnSpPr>
        <p:spPr>
          <a:xfrm flipH="1" rot="10800000">
            <a:off x="5539850" y="2876662"/>
            <a:ext cx="9618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What do these visualization means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252375" y="1324550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252375" y="1948171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252375" y="2612467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252375" y="324372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252375" y="3913527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561200" y="1652888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561200" y="2276509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561200" y="294080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561200" y="3572062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011250" y="1652888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011250" y="2276509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5011250" y="2940805"/>
            <a:ext cx="528600" cy="528600"/>
          </a:xfrm>
          <a:prstGeom prst="ellipse">
            <a:avLst/>
          </a:prstGeom>
          <a:solidFill>
            <a:srgbClr val="6D9EEB"/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5011250" y="3572062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6501650" y="2612480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0"/>
          <p:cNvCxnSpPr>
            <a:stCxn id="166" idx="6"/>
            <a:endCxn id="170" idx="2"/>
          </p:cNvCxnSpPr>
          <p:nvPr/>
        </p:nvCxnSpPr>
        <p:spPr>
          <a:xfrm flipH="1" rot="10800000">
            <a:off x="2780975" y="1917271"/>
            <a:ext cx="7803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67" idx="6"/>
            <a:endCxn id="170" idx="2"/>
          </p:cNvCxnSpPr>
          <p:nvPr/>
        </p:nvCxnSpPr>
        <p:spPr>
          <a:xfrm flipH="1" rot="10800000">
            <a:off x="2780975" y="1917067"/>
            <a:ext cx="7803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68" idx="6"/>
            <a:endCxn id="170" idx="2"/>
          </p:cNvCxnSpPr>
          <p:nvPr/>
        </p:nvCxnSpPr>
        <p:spPr>
          <a:xfrm flipH="1" rot="10800000">
            <a:off x="2780975" y="1917125"/>
            <a:ext cx="7803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>
            <a:stCxn id="169" idx="6"/>
            <a:endCxn id="170" idx="2"/>
          </p:cNvCxnSpPr>
          <p:nvPr/>
        </p:nvCxnSpPr>
        <p:spPr>
          <a:xfrm flipH="1" rot="10800000">
            <a:off x="2780975" y="1917327"/>
            <a:ext cx="780300" cy="22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stCxn id="165" idx="6"/>
            <a:endCxn id="171" idx="2"/>
          </p:cNvCxnSpPr>
          <p:nvPr/>
        </p:nvCxnSpPr>
        <p:spPr>
          <a:xfrm>
            <a:off x="2780975" y="1588850"/>
            <a:ext cx="7803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>
            <a:stCxn id="165" idx="6"/>
            <a:endCxn id="172" idx="2"/>
          </p:cNvCxnSpPr>
          <p:nvPr/>
        </p:nvCxnSpPr>
        <p:spPr>
          <a:xfrm>
            <a:off x="2780975" y="1588850"/>
            <a:ext cx="780300" cy="16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0"/>
          <p:cNvCxnSpPr>
            <a:stCxn id="165" idx="6"/>
            <a:endCxn id="173" idx="2"/>
          </p:cNvCxnSpPr>
          <p:nvPr/>
        </p:nvCxnSpPr>
        <p:spPr>
          <a:xfrm>
            <a:off x="2780975" y="1588850"/>
            <a:ext cx="780300" cy="22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0"/>
          <p:cNvCxnSpPr>
            <a:stCxn id="166" idx="6"/>
            <a:endCxn id="171" idx="2"/>
          </p:cNvCxnSpPr>
          <p:nvPr/>
        </p:nvCxnSpPr>
        <p:spPr>
          <a:xfrm>
            <a:off x="2780975" y="2212471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0"/>
          <p:cNvCxnSpPr>
            <a:stCxn id="166" idx="6"/>
            <a:endCxn id="172" idx="2"/>
          </p:cNvCxnSpPr>
          <p:nvPr/>
        </p:nvCxnSpPr>
        <p:spPr>
          <a:xfrm>
            <a:off x="2780975" y="2212471"/>
            <a:ext cx="7803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>
            <a:stCxn id="166" idx="6"/>
            <a:endCxn id="173" idx="2"/>
          </p:cNvCxnSpPr>
          <p:nvPr/>
        </p:nvCxnSpPr>
        <p:spPr>
          <a:xfrm>
            <a:off x="2780975" y="2212471"/>
            <a:ext cx="780300" cy="16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>
            <a:stCxn id="167" idx="6"/>
            <a:endCxn id="171" idx="2"/>
          </p:cNvCxnSpPr>
          <p:nvPr/>
        </p:nvCxnSpPr>
        <p:spPr>
          <a:xfrm flipH="1" rot="10800000">
            <a:off x="2780975" y="2540767"/>
            <a:ext cx="7803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67" idx="6"/>
            <a:endCxn id="172" idx="2"/>
          </p:cNvCxnSpPr>
          <p:nvPr/>
        </p:nvCxnSpPr>
        <p:spPr>
          <a:xfrm>
            <a:off x="2780975" y="2876767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0"/>
          <p:cNvCxnSpPr>
            <a:stCxn id="167" idx="6"/>
            <a:endCxn id="173" idx="2"/>
          </p:cNvCxnSpPr>
          <p:nvPr/>
        </p:nvCxnSpPr>
        <p:spPr>
          <a:xfrm>
            <a:off x="2780975" y="2876767"/>
            <a:ext cx="7803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>
            <a:stCxn id="168" idx="6"/>
            <a:endCxn id="171" idx="2"/>
          </p:cNvCxnSpPr>
          <p:nvPr/>
        </p:nvCxnSpPr>
        <p:spPr>
          <a:xfrm flipH="1" rot="10800000">
            <a:off x="2780975" y="2540825"/>
            <a:ext cx="780300" cy="9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0"/>
          <p:cNvCxnSpPr>
            <a:stCxn id="168" idx="6"/>
            <a:endCxn id="172" idx="2"/>
          </p:cNvCxnSpPr>
          <p:nvPr/>
        </p:nvCxnSpPr>
        <p:spPr>
          <a:xfrm flipH="1" rot="10800000">
            <a:off x="2780975" y="3205025"/>
            <a:ext cx="780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0"/>
          <p:cNvCxnSpPr>
            <a:stCxn id="168" idx="6"/>
            <a:endCxn id="173" idx="2"/>
          </p:cNvCxnSpPr>
          <p:nvPr/>
        </p:nvCxnSpPr>
        <p:spPr>
          <a:xfrm>
            <a:off x="2780975" y="3508025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0"/>
          <p:cNvCxnSpPr>
            <a:stCxn id="169" idx="6"/>
            <a:endCxn id="171" idx="2"/>
          </p:cNvCxnSpPr>
          <p:nvPr/>
        </p:nvCxnSpPr>
        <p:spPr>
          <a:xfrm flipH="1" rot="10800000">
            <a:off x="2780975" y="2540727"/>
            <a:ext cx="780300" cy="16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0"/>
          <p:cNvCxnSpPr>
            <a:stCxn id="169" idx="6"/>
            <a:endCxn id="172" idx="2"/>
          </p:cNvCxnSpPr>
          <p:nvPr/>
        </p:nvCxnSpPr>
        <p:spPr>
          <a:xfrm flipH="1" rot="10800000">
            <a:off x="2780975" y="3205227"/>
            <a:ext cx="7803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0"/>
          <p:cNvCxnSpPr>
            <a:stCxn id="169" idx="6"/>
            <a:endCxn id="173" idx="2"/>
          </p:cNvCxnSpPr>
          <p:nvPr/>
        </p:nvCxnSpPr>
        <p:spPr>
          <a:xfrm flipH="1" rot="10800000">
            <a:off x="2780975" y="3836427"/>
            <a:ext cx="780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70" idx="6"/>
            <a:endCxn id="174" idx="2"/>
          </p:cNvCxnSpPr>
          <p:nvPr/>
        </p:nvCxnSpPr>
        <p:spPr>
          <a:xfrm>
            <a:off x="4089800" y="1917188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0"/>
          <p:cNvCxnSpPr>
            <a:stCxn id="170" idx="6"/>
            <a:endCxn id="175" idx="2"/>
          </p:cNvCxnSpPr>
          <p:nvPr/>
        </p:nvCxnSpPr>
        <p:spPr>
          <a:xfrm>
            <a:off x="4089800" y="1917188"/>
            <a:ext cx="9216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0"/>
          <p:cNvCxnSpPr>
            <a:stCxn id="170" idx="6"/>
            <a:endCxn id="176" idx="2"/>
          </p:cNvCxnSpPr>
          <p:nvPr/>
        </p:nvCxnSpPr>
        <p:spPr>
          <a:xfrm>
            <a:off x="4089800" y="1917188"/>
            <a:ext cx="9216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>
            <a:stCxn id="170" idx="6"/>
            <a:endCxn id="177" idx="2"/>
          </p:cNvCxnSpPr>
          <p:nvPr/>
        </p:nvCxnSpPr>
        <p:spPr>
          <a:xfrm>
            <a:off x="4089800" y="1917188"/>
            <a:ext cx="921600" cy="19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>
            <a:stCxn id="171" idx="6"/>
            <a:endCxn id="174" idx="2"/>
          </p:cNvCxnSpPr>
          <p:nvPr/>
        </p:nvCxnSpPr>
        <p:spPr>
          <a:xfrm flipH="1" rot="10800000">
            <a:off x="4089800" y="1917109"/>
            <a:ext cx="9216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>
            <a:stCxn id="171" idx="6"/>
            <a:endCxn id="175" idx="2"/>
          </p:cNvCxnSpPr>
          <p:nvPr/>
        </p:nvCxnSpPr>
        <p:spPr>
          <a:xfrm>
            <a:off x="4089800" y="2540809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>
            <a:stCxn id="171" idx="6"/>
            <a:endCxn id="176" idx="2"/>
          </p:cNvCxnSpPr>
          <p:nvPr/>
        </p:nvCxnSpPr>
        <p:spPr>
          <a:xfrm>
            <a:off x="4089800" y="2540809"/>
            <a:ext cx="921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stCxn id="171" idx="6"/>
            <a:endCxn id="177" idx="2"/>
          </p:cNvCxnSpPr>
          <p:nvPr/>
        </p:nvCxnSpPr>
        <p:spPr>
          <a:xfrm>
            <a:off x="4089800" y="2540809"/>
            <a:ext cx="9216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0"/>
          <p:cNvCxnSpPr>
            <a:stCxn id="172" idx="6"/>
            <a:endCxn id="174" idx="2"/>
          </p:cNvCxnSpPr>
          <p:nvPr/>
        </p:nvCxnSpPr>
        <p:spPr>
          <a:xfrm flipH="1" rot="10800000">
            <a:off x="4089800" y="1917205"/>
            <a:ext cx="9216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0"/>
          <p:cNvCxnSpPr>
            <a:stCxn id="172" idx="6"/>
            <a:endCxn id="175" idx="2"/>
          </p:cNvCxnSpPr>
          <p:nvPr/>
        </p:nvCxnSpPr>
        <p:spPr>
          <a:xfrm flipH="1" rot="10800000">
            <a:off x="4089800" y="2540905"/>
            <a:ext cx="921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172" idx="6"/>
            <a:endCxn id="176" idx="2"/>
          </p:cNvCxnSpPr>
          <p:nvPr/>
        </p:nvCxnSpPr>
        <p:spPr>
          <a:xfrm>
            <a:off x="4089800" y="320510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172" idx="6"/>
            <a:endCxn id="177" idx="2"/>
          </p:cNvCxnSpPr>
          <p:nvPr/>
        </p:nvCxnSpPr>
        <p:spPr>
          <a:xfrm>
            <a:off x="4089800" y="3205105"/>
            <a:ext cx="921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173" idx="6"/>
            <a:endCxn id="174" idx="2"/>
          </p:cNvCxnSpPr>
          <p:nvPr/>
        </p:nvCxnSpPr>
        <p:spPr>
          <a:xfrm flipH="1" rot="10800000">
            <a:off x="4089800" y="1917262"/>
            <a:ext cx="921600" cy="19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173" idx="6"/>
            <a:endCxn id="175" idx="2"/>
          </p:cNvCxnSpPr>
          <p:nvPr/>
        </p:nvCxnSpPr>
        <p:spPr>
          <a:xfrm flipH="1" rot="10800000">
            <a:off x="4089800" y="2540662"/>
            <a:ext cx="9216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173" idx="6"/>
            <a:endCxn id="176" idx="2"/>
          </p:cNvCxnSpPr>
          <p:nvPr/>
        </p:nvCxnSpPr>
        <p:spPr>
          <a:xfrm flipH="1" rot="10800000">
            <a:off x="4089800" y="3205162"/>
            <a:ext cx="921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>
            <a:stCxn id="173" idx="6"/>
            <a:endCxn id="177" idx="2"/>
          </p:cNvCxnSpPr>
          <p:nvPr/>
        </p:nvCxnSpPr>
        <p:spPr>
          <a:xfrm>
            <a:off x="4089800" y="3836362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174" idx="6"/>
            <a:endCxn id="178" idx="2"/>
          </p:cNvCxnSpPr>
          <p:nvPr/>
        </p:nvCxnSpPr>
        <p:spPr>
          <a:xfrm>
            <a:off x="5539850" y="1917188"/>
            <a:ext cx="9618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175" idx="6"/>
            <a:endCxn id="178" idx="2"/>
          </p:cNvCxnSpPr>
          <p:nvPr/>
        </p:nvCxnSpPr>
        <p:spPr>
          <a:xfrm>
            <a:off x="5539850" y="2540809"/>
            <a:ext cx="9618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>
            <a:stCxn id="176" idx="6"/>
            <a:endCxn id="178" idx="2"/>
          </p:cNvCxnSpPr>
          <p:nvPr/>
        </p:nvCxnSpPr>
        <p:spPr>
          <a:xfrm flipH="1" rot="10800000">
            <a:off x="5539850" y="2876905"/>
            <a:ext cx="961800" cy="32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>
            <a:stCxn id="177" idx="6"/>
            <a:endCxn id="178" idx="2"/>
          </p:cNvCxnSpPr>
          <p:nvPr/>
        </p:nvCxnSpPr>
        <p:spPr>
          <a:xfrm flipH="1" rot="10800000">
            <a:off x="5539850" y="2876662"/>
            <a:ext cx="9618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>
            <a:stCxn id="165" idx="6"/>
            <a:endCxn id="170" idx="2"/>
          </p:cNvCxnSpPr>
          <p:nvPr/>
        </p:nvCxnSpPr>
        <p:spPr>
          <a:xfrm>
            <a:off x="2780975" y="1588850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How does this affect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2252375" y="1324550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252375" y="1948171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252375" y="2612467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252375" y="324372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2252375" y="3913527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561200" y="1652888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3561200" y="2276509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561200" y="294080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561200" y="3572062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011250" y="1652888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5011250" y="2276509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5011250" y="2940805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5011250" y="3572062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6501650" y="2612480"/>
            <a:ext cx="528600" cy="52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1"/>
          <p:cNvCxnSpPr>
            <a:stCxn id="224" idx="6"/>
            <a:endCxn id="229" idx="2"/>
          </p:cNvCxnSpPr>
          <p:nvPr/>
        </p:nvCxnSpPr>
        <p:spPr>
          <a:xfrm>
            <a:off x="2780975" y="1588850"/>
            <a:ext cx="780300" cy="32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1"/>
          <p:cNvCxnSpPr>
            <a:stCxn id="225" idx="6"/>
            <a:endCxn id="229" idx="2"/>
          </p:cNvCxnSpPr>
          <p:nvPr/>
        </p:nvCxnSpPr>
        <p:spPr>
          <a:xfrm flipH="1" rot="10800000">
            <a:off x="2780975" y="1917271"/>
            <a:ext cx="7803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1"/>
          <p:cNvCxnSpPr>
            <a:stCxn id="226" idx="6"/>
            <a:endCxn id="229" idx="2"/>
          </p:cNvCxnSpPr>
          <p:nvPr/>
        </p:nvCxnSpPr>
        <p:spPr>
          <a:xfrm flipH="1" rot="10800000">
            <a:off x="2780975" y="1917067"/>
            <a:ext cx="7803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27" idx="6"/>
            <a:endCxn id="229" idx="2"/>
          </p:cNvCxnSpPr>
          <p:nvPr/>
        </p:nvCxnSpPr>
        <p:spPr>
          <a:xfrm flipH="1" rot="10800000">
            <a:off x="2780975" y="1917125"/>
            <a:ext cx="7803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>
            <a:stCxn id="228" idx="6"/>
            <a:endCxn id="229" idx="2"/>
          </p:cNvCxnSpPr>
          <p:nvPr/>
        </p:nvCxnSpPr>
        <p:spPr>
          <a:xfrm flipH="1" rot="10800000">
            <a:off x="2780975" y="1917327"/>
            <a:ext cx="780300" cy="22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>
            <a:stCxn id="224" idx="6"/>
            <a:endCxn id="230" idx="2"/>
          </p:cNvCxnSpPr>
          <p:nvPr/>
        </p:nvCxnSpPr>
        <p:spPr>
          <a:xfrm>
            <a:off x="2780975" y="1588850"/>
            <a:ext cx="7803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224" idx="6"/>
            <a:endCxn id="231" idx="2"/>
          </p:cNvCxnSpPr>
          <p:nvPr/>
        </p:nvCxnSpPr>
        <p:spPr>
          <a:xfrm>
            <a:off x="2780975" y="1588850"/>
            <a:ext cx="780300" cy="16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stCxn id="224" idx="6"/>
            <a:endCxn id="232" idx="2"/>
          </p:cNvCxnSpPr>
          <p:nvPr/>
        </p:nvCxnSpPr>
        <p:spPr>
          <a:xfrm>
            <a:off x="2780975" y="1588850"/>
            <a:ext cx="780300" cy="22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1"/>
          <p:cNvCxnSpPr>
            <a:stCxn id="225" idx="6"/>
            <a:endCxn id="230" idx="2"/>
          </p:cNvCxnSpPr>
          <p:nvPr/>
        </p:nvCxnSpPr>
        <p:spPr>
          <a:xfrm>
            <a:off x="2780975" y="2212471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1"/>
          <p:cNvCxnSpPr>
            <a:stCxn id="225" idx="6"/>
            <a:endCxn id="231" idx="2"/>
          </p:cNvCxnSpPr>
          <p:nvPr/>
        </p:nvCxnSpPr>
        <p:spPr>
          <a:xfrm>
            <a:off x="2780975" y="2212471"/>
            <a:ext cx="7803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>
            <a:stCxn id="225" idx="6"/>
            <a:endCxn id="232" idx="2"/>
          </p:cNvCxnSpPr>
          <p:nvPr/>
        </p:nvCxnSpPr>
        <p:spPr>
          <a:xfrm>
            <a:off x="2780975" y="2212471"/>
            <a:ext cx="780300" cy="16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1"/>
          <p:cNvCxnSpPr>
            <a:stCxn id="226" idx="6"/>
            <a:endCxn id="230" idx="2"/>
          </p:cNvCxnSpPr>
          <p:nvPr/>
        </p:nvCxnSpPr>
        <p:spPr>
          <a:xfrm flipH="1" rot="10800000">
            <a:off x="2780975" y="2540767"/>
            <a:ext cx="7803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1"/>
          <p:cNvCxnSpPr>
            <a:stCxn id="226" idx="6"/>
            <a:endCxn id="231" idx="2"/>
          </p:cNvCxnSpPr>
          <p:nvPr/>
        </p:nvCxnSpPr>
        <p:spPr>
          <a:xfrm>
            <a:off x="2780975" y="2876767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1"/>
          <p:cNvCxnSpPr>
            <a:stCxn id="226" idx="6"/>
            <a:endCxn id="232" idx="2"/>
          </p:cNvCxnSpPr>
          <p:nvPr/>
        </p:nvCxnSpPr>
        <p:spPr>
          <a:xfrm>
            <a:off x="2780975" y="2876767"/>
            <a:ext cx="7803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1"/>
          <p:cNvCxnSpPr>
            <a:stCxn id="227" idx="6"/>
            <a:endCxn id="230" idx="2"/>
          </p:cNvCxnSpPr>
          <p:nvPr/>
        </p:nvCxnSpPr>
        <p:spPr>
          <a:xfrm flipH="1" rot="10800000">
            <a:off x="2780975" y="2540825"/>
            <a:ext cx="780300" cy="9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1"/>
          <p:cNvCxnSpPr>
            <a:stCxn id="227" idx="6"/>
            <a:endCxn id="231" idx="2"/>
          </p:cNvCxnSpPr>
          <p:nvPr/>
        </p:nvCxnSpPr>
        <p:spPr>
          <a:xfrm flipH="1" rot="10800000">
            <a:off x="2780975" y="3205025"/>
            <a:ext cx="780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1"/>
          <p:cNvCxnSpPr>
            <a:stCxn id="227" idx="6"/>
            <a:endCxn id="232" idx="2"/>
          </p:cNvCxnSpPr>
          <p:nvPr/>
        </p:nvCxnSpPr>
        <p:spPr>
          <a:xfrm>
            <a:off x="2780975" y="3508025"/>
            <a:ext cx="7803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1"/>
          <p:cNvCxnSpPr>
            <a:stCxn id="228" idx="6"/>
            <a:endCxn id="230" idx="2"/>
          </p:cNvCxnSpPr>
          <p:nvPr/>
        </p:nvCxnSpPr>
        <p:spPr>
          <a:xfrm flipH="1" rot="10800000">
            <a:off x="2780975" y="2540727"/>
            <a:ext cx="780300" cy="1637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1"/>
          <p:cNvCxnSpPr>
            <a:stCxn id="228" idx="6"/>
            <a:endCxn id="231" idx="2"/>
          </p:cNvCxnSpPr>
          <p:nvPr/>
        </p:nvCxnSpPr>
        <p:spPr>
          <a:xfrm flipH="1" rot="10800000">
            <a:off x="2780975" y="3205227"/>
            <a:ext cx="7803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1"/>
          <p:cNvCxnSpPr>
            <a:stCxn id="228" idx="6"/>
            <a:endCxn id="232" idx="2"/>
          </p:cNvCxnSpPr>
          <p:nvPr/>
        </p:nvCxnSpPr>
        <p:spPr>
          <a:xfrm flipH="1" rot="10800000">
            <a:off x="2780975" y="3836427"/>
            <a:ext cx="780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1"/>
          <p:cNvCxnSpPr>
            <a:stCxn id="229" idx="6"/>
            <a:endCxn id="233" idx="2"/>
          </p:cNvCxnSpPr>
          <p:nvPr/>
        </p:nvCxnSpPr>
        <p:spPr>
          <a:xfrm>
            <a:off x="4089800" y="1917188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1"/>
          <p:cNvCxnSpPr>
            <a:stCxn id="229" idx="6"/>
            <a:endCxn id="234" idx="2"/>
          </p:cNvCxnSpPr>
          <p:nvPr/>
        </p:nvCxnSpPr>
        <p:spPr>
          <a:xfrm>
            <a:off x="4089800" y="1917188"/>
            <a:ext cx="9216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1"/>
          <p:cNvCxnSpPr>
            <a:stCxn id="229" idx="6"/>
            <a:endCxn id="235" idx="2"/>
          </p:cNvCxnSpPr>
          <p:nvPr/>
        </p:nvCxnSpPr>
        <p:spPr>
          <a:xfrm>
            <a:off x="4089800" y="1917188"/>
            <a:ext cx="9216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1"/>
          <p:cNvCxnSpPr>
            <a:stCxn id="229" idx="6"/>
            <a:endCxn id="236" idx="2"/>
          </p:cNvCxnSpPr>
          <p:nvPr/>
        </p:nvCxnSpPr>
        <p:spPr>
          <a:xfrm>
            <a:off x="4089800" y="1917188"/>
            <a:ext cx="921600" cy="19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1"/>
          <p:cNvCxnSpPr>
            <a:stCxn id="230" idx="6"/>
            <a:endCxn id="233" idx="2"/>
          </p:cNvCxnSpPr>
          <p:nvPr/>
        </p:nvCxnSpPr>
        <p:spPr>
          <a:xfrm flipH="1" rot="10800000">
            <a:off x="4089800" y="1917109"/>
            <a:ext cx="9216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1"/>
          <p:cNvCxnSpPr>
            <a:stCxn id="230" idx="6"/>
            <a:endCxn id="234" idx="2"/>
          </p:cNvCxnSpPr>
          <p:nvPr/>
        </p:nvCxnSpPr>
        <p:spPr>
          <a:xfrm>
            <a:off x="4089800" y="2540809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1"/>
          <p:cNvCxnSpPr>
            <a:stCxn id="230" idx="6"/>
            <a:endCxn id="235" idx="2"/>
          </p:cNvCxnSpPr>
          <p:nvPr/>
        </p:nvCxnSpPr>
        <p:spPr>
          <a:xfrm>
            <a:off x="4089800" y="2540809"/>
            <a:ext cx="921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1"/>
          <p:cNvCxnSpPr>
            <a:stCxn id="230" idx="6"/>
            <a:endCxn id="236" idx="2"/>
          </p:cNvCxnSpPr>
          <p:nvPr/>
        </p:nvCxnSpPr>
        <p:spPr>
          <a:xfrm>
            <a:off x="4089800" y="2540809"/>
            <a:ext cx="9216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1"/>
          <p:cNvCxnSpPr>
            <a:stCxn id="231" idx="6"/>
            <a:endCxn id="233" idx="2"/>
          </p:cNvCxnSpPr>
          <p:nvPr/>
        </p:nvCxnSpPr>
        <p:spPr>
          <a:xfrm flipH="1" rot="10800000">
            <a:off x="4089800" y="1917205"/>
            <a:ext cx="9216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>
            <a:stCxn id="231" idx="6"/>
            <a:endCxn id="234" idx="2"/>
          </p:cNvCxnSpPr>
          <p:nvPr/>
        </p:nvCxnSpPr>
        <p:spPr>
          <a:xfrm flipH="1" rot="10800000">
            <a:off x="4089800" y="2540905"/>
            <a:ext cx="921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>
            <a:stCxn id="231" idx="6"/>
            <a:endCxn id="235" idx="2"/>
          </p:cNvCxnSpPr>
          <p:nvPr/>
        </p:nvCxnSpPr>
        <p:spPr>
          <a:xfrm>
            <a:off x="4089800" y="320510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1"/>
          <p:cNvCxnSpPr>
            <a:stCxn id="231" idx="6"/>
            <a:endCxn id="236" idx="2"/>
          </p:cNvCxnSpPr>
          <p:nvPr/>
        </p:nvCxnSpPr>
        <p:spPr>
          <a:xfrm>
            <a:off x="4089800" y="3205105"/>
            <a:ext cx="921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1"/>
          <p:cNvCxnSpPr>
            <a:stCxn id="232" idx="6"/>
            <a:endCxn id="233" idx="2"/>
          </p:cNvCxnSpPr>
          <p:nvPr/>
        </p:nvCxnSpPr>
        <p:spPr>
          <a:xfrm flipH="1" rot="10800000">
            <a:off x="4089800" y="1917262"/>
            <a:ext cx="921600" cy="19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1"/>
          <p:cNvCxnSpPr>
            <a:stCxn id="232" idx="6"/>
            <a:endCxn id="234" idx="2"/>
          </p:cNvCxnSpPr>
          <p:nvPr/>
        </p:nvCxnSpPr>
        <p:spPr>
          <a:xfrm flipH="1" rot="10800000">
            <a:off x="4089800" y="2540662"/>
            <a:ext cx="921600" cy="1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1"/>
          <p:cNvCxnSpPr>
            <a:stCxn id="232" idx="6"/>
            <a:endCxn id="235" idx="2"/>
          </p:cNvCxnSpPr>
          <p:nvPr/>
        </p:nvCxnSpPr>
        <p:spPr>
          <a:xfrm flipH="1" rot="10800000">
            <a:off x="4089800" y="3205162"/>
            <a:ext cx="921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1"/>
          <p:cNvCxnSpPr>
            <a:stCxn id="232" idx="6"/>
            <a:endCxn id="236" idx="2"/>
          </p:cNvCxnSpPr>
          <p:nvPr/>
        </p:nvCxnSpPr>
        <p:spPr>
          <a:xfrm>
            <a:off x="4089800" y="3836362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1"/>
          <p:cNvCxnSpPr>
            <a:stCxn id="233" idx="6"/>
            <a:endCxn id="237" idx="2"/>
          </p:cNvCxnSpPr>
          <p:nvPr/>
        </p:nvCxnSpPr>
        <p:spPr>
          <a:xfrm>
            <a:off x="5539850" y="1917188"/>
            <a:ext cx="9618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1"/>
          <p:cNvCxnSpPr>
            <a:stCxn id="234" idx="6"/>
            <a:endCxn id="237" idx="2"/>
          </p:cNvCxnSpPr>
          <p:nvPr/>
        </p:nvCxnSpPr>
        <p:spPr>
          <a:xfrm>
            <a:off x="5539850" y="2540809"/>
            <a:ext cx="9618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1"/>
          <p:cNvCxnSpPr>
            <a:stCxn id="235" idx="6"/>
            <a:endCxn id="237" idx="2"/>
          </p:cNvCxnSpPr>
          <p:nvPr/>
        </p:nvCxnSpPr>
        <p:spPr>
          <a:xfrm flipH="1" rot="10800000">
            <a:off x="5539850" y="2876905"/>
            <a:ext cx="9618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1"/>
          <p:cNvCxnSpPr>
            <a:stCxn id="236" idx="6"/>
            <a:endCxn id="237" idx="2"/>
          </p:cNvCxnSpPr>
          <p:nvPr/>
        </p:nvCxnSpPr>
        <p:spPr>
          <a:xfrm flipH="1" rot="10800000">
            <a:off x="5539850" y="2876662"/>
            <a:ext cx="9618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