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c4882b5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c4882b5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c4882b50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c4882b50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bff13ab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bff13ab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c4882b5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c4882b5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c4882b5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c4882b5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bff13ab1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bff13ab1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bff13ab1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bff13ab1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c4882b50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c4882b50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c4882b50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c4882b50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bff13ab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bff13ab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c4882b5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c4882b5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7c4882b50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7c4882b50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c4882b5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c4882b5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c4882b50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c4882b50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ff13ab1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ff13ab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bff13ab1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bff13ab1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bff13ab1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bff13ab1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c4882b5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c4882b5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c4882b50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c4882b50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ff13ab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bff13ab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c4882b5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c4882b5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c4882b50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7c4882b50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c4882b5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c4882b5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naconda.com/" TargetMode="External"/><Relationship Id="rId4" Type="http://schemas.openxmlformats.org/officeDocument/2006/relationships/hyperlink" Target="https://docs.conda.io/projects/miniconda/en/latest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conda.io/projects/conda/en/latest/user-guide/cheatsheet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ensource.com/sites/default/files/gated-content/cheat_sheet_pip.pdf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heatography.com/davechild/cheat-sheets/linux-command-lin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heatsheets.zip/ss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heatsheets.zip/ssh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cheatsheets.zip/scree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cheatography.com/" TargetMode="External"/><Relationship Id="rId4" Type="http://schemas.openxmlformats.org/officeDocument/2006/relationships/hyperlink" Target="https://quickref.me/" TargetMode="External"/><Relationship Id="rId10" Type="http://schemas.openxmlformats.org/officeDocument/2006/relationships/hyperlink" Target="https://cheatsheets.zip/screen" TargetMode="External"/><Relationship Id="rId9" Type="http://schemas.openxmlformats.org/officeDocument/2006/relationships/hyperlink" Target="https://cheatsheets.zip/ssh" TargetMode="External"/><Relationship Id="rId5" Type="http://schemas.openxmlformats.org/officeDocument/2006/relationships/hyperlink" Target="https://docs.conda.io/projects/conda/en/latest/user-guide/cheatsheet.html" TargetMode="External"/><Relationship Id="rId6" Type="http://schemas.openxmlformats.org/officeDocument/2006/relationships/hyperlink" Target="https://opensource.com/sites/default/files/gated-content/cheat_sheet_pip.pdf" TargetMode="External"/><Relationship Id="rId7" Type="http://schemas.openxmlformats.org/officeDocument/2006/relationships/hyperlink" Target="https://quickref.me/vscode" TargetMode="External"/><Relationship Id="rId8" Type="http://schemas.openxmlformats.org/officeDocument/2006/relationships/hyperlink" Target="https://cheatography.com/davechild/cheat-sheets/linux-command-lin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quickref.me/vsco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Environment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6889800" y="2127850"/>
            <a:ext cx="1805100" cy="28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4467725" y="2127850"/>
            <a:ext cx="2158500" cy="28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66875" y="2127850"/>
            <a:ext cx="3191700" cy="28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 Management</a:t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494709" y="38853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v1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27098" y="2355075"/>
            <a:ext cx="1134600" cy="102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2335134" y="25171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7622934" y="24434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7002634" y="393667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cxnSp>
        <p:nvCxnSpPr>
          <p:cNvPr id="150" name="Google Shape;150;p22"/>
          <p:cNvCxnSpPr>
            <a:stCxn id="145" idx="1"/>
            <a:endCxn id="146" idx="4"/>
          </p:cNvCxnSpPr>
          <p:nvPr/>
        </p:nvCxnSpPr>
        <p:spPr>
          <a:xfrm rot="10800000">
            <a:off x="1094454" y="3384729"/>
            <a:ext cx="537900" cy="625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2"/>
          <p:cNvCxnSpPr>
            <a:stCxn id="145" idx="7"/>
            <a:endCxn id="147" idx="4"/>
          </p:cNvCxnSpPr>
          <p:nvPr/>
        </p:nvCxnSpPr>
        <p:spPr>
          <a:xfrm flipH="1" rot="10800000">
            <a:off x="2296964" y="3370029"/>
            <a:ext cx="508200" cy="6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49" idx="7"/>
            <a:endCxn id="148" idx="4"/>
          </p:cNvCxnSpPr>
          <p:nvPr/>
        </p:nvCxnSpPr>
        <p:spPr>
          <a:xfrm flipH="1" rot="10800000">
            <a:off x="7804889" y="3296279"/>
            <a:ext cx="288000" cy="765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2"/>
          <p:cNvSpPr/>
          <p:nvPr/>
        </p:nvSpPr>
        <p:spPr>
          <a:xfrm>
            <a:off x="5547734" y="39697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592298" y="2443425"/>
            <a:ext cx="1134600" cy="102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cxnSp>
        <p:nvCxnSpPr>
          <p:cNvPr id="155" name="Google Shape;155;p22"/>
          <p:cNvCxnSpPr>
            <a:stCxn id="153" idx="1"/>
            <a:endCxn id="154" idx="4"/>
          </p:cNvCxnSpPr>
          <p:nvPr/>
        </p:nvCxnSpPr>
        <p:spPr>
          <a:xfrm rot="10800000">
            <a:off x="5159479" y="3473029"/>
            <a:ext cx="5259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you need package management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668700" y="1782975"/>
            <a:ext cx="80700" cy="327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5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</a:t>
            </a:r>
            <a:r>
              <a:rPr lang="en"/>
              <a:t>Management</a:t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1160100" y="1702300"/>
            <a:ext cx="6823800" cy="3221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1466575" y="2118700"/>
            <a:ext cx="1535100" cy="22911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3284575" y="2118700"/>
            <a:ext cx="4567200" cy="26727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3449350" y="2186550"/>
            <a:ext cx="1834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 environment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3559425" y="2861600"/>
            <a:ext cx="1137900" cy="178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3794200" y="2861600"/>
            <a:ext cx="727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569275" y="2186550"/>
            <a:ext cx="1292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environment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4893150" y="2861600"/>
            <a:ext cx="1043100" cy="178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4959175" y="2861600"/>
            <a:ext cx="727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env_1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6234200" y="2861600"/>
            <a:ext cx="1250700" cy="178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6300225" y="2861600"/>
            <a:ext cx="7272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env_2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1768300" y="3074350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3746775" y="3337600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4990488" y="3337600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416900" y="3337600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1768300" y="3848575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3746775" y="3931725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990488" y="3931725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477950" y="3931725"/>
            <a:ext cx="763200" cy="23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Management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Anaconda: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https://www.anaconda.com/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Miniconda: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https://docs.conda.io/projects/miniconda/en/latest/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482150" y="2083800"/>
            <a:ext cx="2228700" cy="295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5187550" y="3771375"/>
            <a:ext cx="2091000" cy="11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5591100" y="4270325"/>
            <a:ext cx="12768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5213200" y="3822750"/>
            <a:ext cx="2039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Miniconda (installer)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906050" y="4270325"/>
            <a:ext cx="1276800" cy="4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1524600" y="2258200"/>
            <a:ext cx="20397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1684200" y="2845650"/>
            <a:ext cx="1824600" cy="127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Pre-installed with many libraries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Conda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Cheatsheet: </a:t>
            </a:r>
            <a:r>
              <a:rPr lang="en" sz="17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https://docs.conda.io/projects/conda/en/latest/user-guide/cheatsheet.html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Create: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create -n &lt;env_name&gt;`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install &lt;package_name&gt;`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Read :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activate &lt;env_name&gt;`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env list`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list`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deactivate &lt;env_name&gt;`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Delete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remove -n &lt;env_name&gt;`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`conda uninstall &lt;package_name&gt;`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Notice the `</a:t>
            </a:r>
            <a:r>
              <a:rPr b="1" lang="en" sz="1300"/>
              <a:t>(base)`</a:t>
            </a:r>
            <a:r>
              <a:rPr lang="en" sz="1300"/>
              <a:t> at the start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Cheatsheet: </a:t>
            </a:r>
            <a:r>
              <a:rPr lang="en"/>
              <a:t>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https://opensource.com/sites/default/files/gated-content/cheat_sheet_pip.pdf</a:t>
            </a:r>
            <a:r>
              <a:rPr lang="en" sz="1400"/>
              <a:t>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Create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`pip install &lt;pkg&gt;`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Read :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`pip list`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`pip show`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Update: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`pip install &lt;pkg&gt; -u`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Delete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`pip uninstall &lt;package_name&gt;`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Linux, SSH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Cheatsheet</a:t>
            </a:r>
            <a:r>
              <a:rPr lang="en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https://cheatography.com/davechild/cheat-sheets/linux-command-line/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 u="sng"/>
              <a:t>Useful, basic command on directory</a:t>
            </a:r>
            <a:endParaRPr b="1" sz="1600" u="sng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Create: 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mkdir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Read: 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pwd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cd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Update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mv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Delete</a:t>
            </a:r>
            <a:endParaRPr sz="1600"/>
          </a:p>
          <a:p>
            <a:pPr indent="-330200" lvl="2" marL="18288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`rm -rf`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1152475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 u="sng"/>
              <a:t>Help</a:t>
            </a:r>
            <a:r>
              <a:rPr b="1" lang="en" sz="1600"/>
              <a:t>!</a:t>
            </a:r>
            <a:endParaRPr b="1"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`man &lt;command&gt;`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`&lt;command&gt; </a:t>
            </a:r>
            <a:r>
              <a:rPr lang="en" sz="1600"/>
              <a:t>--help`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`&lt;command&gt; -h`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600" u="sng"/>
              <a:t>Search</a:t>
            </a:r>
            <a:r>
              <a:rPr lang="en" sz="1600"/>
              <a:t>:</a:t>
            </a:r>
            <a:r>
              <a:rPr lang="en" sz="1600"/>
              <a:t>`&lt;something&gt;  </a:t>
            </a:r>
            <a:r>
              <a:rPr b="1" lang="en" sz="1600"/>
              <a:t>| grep</a:t>
            </a:r>
            <a:r>
              <a:rPr lang="en" sz="1600"/>
              <a:t> &lt;something&gt;`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`pip list | grep &lt;part_of_package_name&gt;`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`conda list | grep &lt;part_of_package_name&gt;`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Demo with openCV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Casual name: Opencv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Pip install name: opencv-python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Python import: `import cv2`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Access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GPU Access requires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“Big” School projects such as DIP, URECA, FYP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a supervisor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</a:t>
            </a:r>
            <a:r>
              <a:rPr b="1" lang="en"/>
              <a:t>EEE </a:t>
            </a:r>
            <a:r>
              <a:rPr lang="en"/>
              <a:t>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Talk to us (MLDA@EEE) if you would like to request to 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45025"/>
            <a:ext cx="44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Shell (SSH)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Cheatsheet: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https://cheatsheets.zip/ssh</a:t>
            </a:r>
            <a:r>
              <a:rPr lang="en"/>
              <a:t> 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Remote connection: open a terminal interfacing with other computer from your computer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username@host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command line SSH: `ssh username@host`</a:t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869900" y="498950"/>
            <a:ext cx="29625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Terminal, command-line interface</a:t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5869900" y="1186975"/>
            <a:ext cx="2962500" cy="35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endParaRPr/>
          </a:p>
        </p:txBody>
      </p:sp>
      <p:cxnSp>
        <p:nvCxnSpPr>
          <p:cNvPr id="238" name="Google Shape;238;p31"/>
          <p:cNvCxnSpPr>
            <a:stCxn id="236" idx="2"/>
            <a:endCxn id="237" idx="0"/>
          </p:cNvCxnSpPr>
          <p:nvPr/>
        </p:nvCxnSpPr>
        <p:spPr>
          <a:xfrm>
            <a:off x="7351150" y="858350"/>
            <a:ext cx="0" cy="32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MLDA Introduction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42362" y="2519060"/>
            <a:ext cx="2502602" cy="1738947"/>
          </a:xfrm>
          <a:custGeom>
            <a:rect b="b" l="l" r="r" t="t"/>
            <a:pathLst>
              <a:path extrusionOk="0" h="3426496" w="4931236">
                <a:moveTo>
                  <a:pt x="0" y="0"/>
                </a:moveTo>
                <a:lnTo>
                  <a:pt x="4931236" y="0"/>
                </a:lnTo>
                <a:lnTo>
                  <a:pt x="4931236" y="3426496"/>
                </a:lnTo>
                <a:lnTo>
                  <a:pt x="0" y="342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6635" l="-49962" r="-268447" t="-179743"/>
            </a:stretch>
          </a:blipFill>
          <a:ln>
            <a:noFill/>
          </a:ln>
        </p:spPr>
      </p:sp>
      <p:sp>
        <p:nvSpPr>
          <p:cNvPr id="62" name="Google Shape;62;p14"/>
          <p:cNvSpPr/>
          <p:nvPr/>
        </p:nvSpPr>
        <p:spPr>
          <a:xfrm>
            <a:off x="6142094" y="2519060"/>
            <a:ext cx="2559539" cy="1738947"/>
          </a:xfrm>
          <a:custGeom>
            <a:rect b="b" l="l" r="r" t="t"/>
            <a:pathLst>
              <a:path extrusionOk="0" h="3426496" w="5043426">
                <a:moveTo>
                  <a:pt x="0" y="0"/>
                </a:moveTo>
                <a:lnTo>
                  <a:pt x="5043425" y="0"/>
                </a:lnTo>
                <a:lnTo>
                  <a:pt x="5043425" y="3426496"/>
                </a:lnTo>
                <a:lnTo>
                  <a:pt x="0" y="342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7585" l="-296357" r="-52254" t="-205109"/>
            </a:stretch>
          </a:blipFill>
          <a:ln>
            <a:noFill/>
          </a:ln>
        </p:spPr>
      </p:sp>
      <p:sp>
        <p:nvSpPr>
          <p:cNvPr id="63" name="Google Shape;63;p14"/>
          <p:cNvSpPr/>
          <p:nvPr/>
        </p:nvSpPr>
        <p:spPr>
          <a:xfrm>
            <a:off x="3286777" y="2519060"/>
            <a:ext cx="2533092" cy="1738947"/>
          </a:xfrm>
          <a:custGeom>
            <a:rect b="b" l="l" r="r" t="t"/>
            <a:pathLst>
              <a:path extrusionOk="0" h="3426496" w="4991315">
                <a:moveTo>
                  <a:pt x="0" y="0"/>
                </a:moveTo>
                <a:lnTo>
                  <a:pt x="4991315" y="0"/>
                </a:lnTo>
                <a:lnTo>
                  <a:pt x="4991315" y="3426496"/>
                </a:lnTo>
                <a:lnTo>
                  <a:pt x="0" y="3426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3712" l="-174017" r="-167327" t="-198087"/>
            </a:stretch>
          </a:blipFill>
          <a:ln>
            <a:noFill/>
          </a:ln>
        </p:spPr>
      </p:sp>
      <p:sp>
        <p:nvSpPr>
          <p:cNvPr id="64" name="Google Shape;64;p14"/>
          <p:cNvSpPr txBox="1"/>
          <p:nvPr/>
        </p:nvSpPr>
        <p:spPr>
          <a:xfrm>
            <a:off x="1019940" y="1982951"/>
            <a:ext cx="13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LEARN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900861" y="1982951"/>
            <a:ext cx="13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534341" y="1982951"/>
            <a:ext cx="177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to the rescue!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Allows you to use IDE, GUI even when Secure 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Remote - 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Copy (SCP)</a:t>
            </a:r>
            <a:endParaRPr/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Cheatsheet: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https://cheatsheets.zip/ssh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`scp &lt;source_directory&gt; &lt;destination_directory&gt;`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</a:t>
            </a:r>
            <a:endParaRPr/>
          </a:p>
        </p:txBody>
      </p:sp>
      <p:sp>
        <p:nvSpPr>
          <p:cNvPr id="256" name="Google Shape;25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`nvidia-smi`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`nvcc -V`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 for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`watch -n 1 nvidia-smi`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Watch the GPU every second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Session (screen)</a:t>
            </a:r>
            <a:endParaRPr/>
          </a:p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Cheatsheet</a:t>
            </a:r>
            <a:r>
              <a:rPr lang="en"/>
              <a:t>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https://cheatsheets.zip/screen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CRUD: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(new):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`screen -S &lt;name&gt; 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(list):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`screen -ls`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(reattach):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`screen -r &lt;name&gt;`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Delete: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`screen -XS &lt;pid&gt; kill`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Cheatsheets</a:t>
            </a:r>
            <a:endParaRPr b="1"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182000" y="1152475"/>
            <a:ext cx="89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Cheatography.com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https://quickref.me/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Conda: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https://docs.conda.io/projects/conda/en/latest/user-guide/cheatsheet.html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Pip: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https://opensource.com/sites/default/files/gated-content/cheat_sheet_pip.pdf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VSCode: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https://quickref.me/vscode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Linux: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https://cheatography.com/davechild/cheat-sheets/linux-command-line/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SSH: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https://cheatsheets.zip/ssh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Screen: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https://cheatsheets.zip/screen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Integrated Development Environment (IDE)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">
                <a:solidFill>
                  <a:srgbClr val="F3F3F3"/>
                </a:solidFill>
              </a:rPr>
              <a:t>VSCode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Python Environment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">
                <a:solidFill>
                  <a:srgbClr val="F3F3F3"/>
                </a:solidFill>
              </a:rPr>
              <a:t>Anaconda, Conda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">
                <a:solidFill>
                  <a:srgbClr val="F3F3F3"/>
                </a:solidFill>
              </a:rPr>
              <a:t>Python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">
                <a:solidFill>
                  <a:srgbClr val="F3F3F3"/>
                </a:solidFill>
              </a:rPr>
              <a:t>Linux Environment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">
                <a:solidFill>
                  <a:srgbClr val="F3F3F3"/>
                </a:solidFill>
              </a:rPr>
              <a:t>SSH </a:t>
            </a:r>
            <a:endParaRPr>
              <a:solidFill>
                <a:srgbClr val="F3F3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">
                <a:solidFill>
                  <a:srgbClr val="F3F3F3"/>
                </a:solidFill>
              </a:rPr>
              <a:t>Remote Access GPU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VSCode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Cheatsheet: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https://quickref.me/vscode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Suggestion, color highlighting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Library checker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Rename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 (syntax)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CodeRunner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2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source: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https://www.python.org/downloads/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1210675" y="3140400"/>
            <a:ext cx="1511400" cy="5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507825" y="1893050"/>
            <a:ext cx="917100" cy="9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</a:t>
            </a:r>
            <a:endParaRPr/>
          </a:p>
        </p:txBody>
      </p:sp>
      <p:cxnSp>
        <p:nvCxnSpPr>
          <p:cNvPr id="92" name="Google Shape;92;p18"/>
          <p:cNvCxnSpPr>
            <a:stCxn id="91" idx="2"/>
            <a:endCxn id="90" idx="0"/>
          </p:cNvCxnSpPr>
          <p:nvPr/>
        </p:nvCxnSpPr>
        <p:spPr>
          <a:xfrm>
            <a:off x="1966375" y="2810150"/>
            <a:ext cx="0" cy="33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8"/>
          <p:cNvSpPr/>
          <p:nvPr/>
        </p:nvSpPr>
        <p:spPr>
          <a:xfrm>
            <a:off x="1210675" y="4422750"/>
            <a:ext cx="1511400" cy="53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Low-level, Computer code</a:t>
            </a:r>
            <a:endParaRPr/>
          </a:p>
        </p:txBody>
      </p:sp>
      <p:cxnSp>
        <p:nvCxnSpPr>
          <p:cNvPr id="94" name="Google Shape;94;p18"/>
          <p:cNvCxnSpPr>
            <a:endCxn id="93" idx="0"/>
          </p:cNvCxnSpPr>
          <p:nvPr/>
        </p:nvCxnSpPr>
        <p:spPr>
          <a:xfrm>
            <a:off x="1966375" y="3675750"/>
            <a:ext cx="0" cy="747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8"/>
          <p:cNvSpPr txBox="1"/>
          <p:nvPr/>
        </p:nvSpPr>
        <p:spPr>
          <a:xfrm>
            <a:off x="3749400" y="2105000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write python file following a certain syntax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6" name="Google Shape;96;p18"/>
          <p:cNvCxnSpPr>
            <a:stCxn id="95" idx="1"/>
            <a:endCxn id="91" idx="3"/>
          </p:cNvCxnSpPr>
          <p:nvPr/>
        </p:nvCxnSpPr>
        <p:spPr>
          <a:xfrm rot="10800000">
            <a:off x="2424900" y="2351600"/>
            <a:ext cx="132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/>
          <p:nvPr/>
        </p:nvSpPr>
        <p:spPr>
          <a:xfrm>
            <a:off x="4820650" y="3624650"/>
            <a:ext cx="2634000" cy="689700"/>
          </a:xfrm>
          <a:prstGeom prst="wedgeRectCallout">
            <a:avLst>
              <a:gd fmla="val -129923" name="adj1"/>
              <a:gd fmla="val -76599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it is installed matters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collection of .py files that define classes, functions with a specific utility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Libraries can depend on other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Libraries install locations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Conda `/home/user/miniconda3/envs/env_name/lib/…`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Linux: `/home/user/.local/`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Windows: `C:\Users\user\.AppData\local`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638350" y="1386775"/>
            <a:ext cx="3397200" cy="22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libraries come from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1753809" y="165697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Lib3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128434" y="22716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Lib2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2036609" y="24240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Lib1</a:t>
            </a:r>
            <a:r>
              <a:rPr lang="en"/>
              <a:t>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035550" y="1430800"/>
            <a:ext cx="42264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Online repositories (PyPI, condaforge)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141375" y="4204300"/>
            <a:ext cx="1782900" cy="7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computer</a:t>
            </a:r>
            <a:endParaRPr/>
          </a:p>
        </p:txBody>
      </p:sp>
      <p:cxnSp>
        <p:nvCxnSpPr>
          <p:cNvPr id="115" name="Google Shape;115;p20"/>
          <p:cNvCxnSpPr>
            <a:stCxn id="108" idx="3"/>
            <a:endCxn id="114" idx="1"/>
          </p:cNvCxnSpPr>
          <p:nvPr/>
        </p:nvCxnSpPr>
        <p:spPr>
          <a:xfrm>
            <a:off x="4035550" y="2527675"/>
            <a:ext cx="2105700" cy="202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5587325" y="3476700"/>
            <a:ext cx="1185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pip, conda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3853125" y="2127850"/>
            <a:ext cx="4819800" cy="28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366875" y="2127850"/>
            <a:ext cx="3191700" cy="285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 Management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494709" y="38853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</a:t>
            </a:r>
            <a:r>
              <a:rPr lang="en"/>
              <a:t>v1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527098" y="2355075"/>
            <a:ext cx="1134600" cy="102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335134" y="25171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7622934" y="24434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002634" y="393667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v2</a:t>
            </a:r>
            <a:endParaRPr/>
          </a:p>
        </p:txBody>
      </p:sp>
      <p:cxnSp>
        <p:nvCxnSpPr>
          <p:cNvPr id="129" name="Google Shape;129;p21"/>
          <p:cNvCxnSpPr>
            <a:stCxn id="124" idx="1"/>
            <a:endCxn id="125" idx="4"/>
          </p:cNvCxnSpPr>
          <p:nvPr/>
        </p:nvCxnSpPr>
        <p:spPr>
          <a:xfrm rot="10800000">
            <a:off x="1094454" y="3384729"/>
            <a:ext cx="537900" cy="625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1"/>
          <p:cNvCxnSpPr>
            <a:stCxn id="124" idx="7"/>
            <a:endCxn id="126" idx="4"/>
          </p:cNvCxnSpPr>
          <p:nvPr/>
        </p:nvCxnSpPr>
        <p:spPr>
          <a:xfrm flipH="1" rot="10800000">
            <a:off x="2296964" y="3370029"/>
            <a:ext cx="508200" cy="640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21"/>
          <p:cNvCxnSpPr>
            <a:stCxn id="128" idx="7"/>
            <a:endCxn id="127" idx="4"/>
          </p:cNvCxnSpPr>
          <p:nvPr/>
        </p:nvCxnSpPr>
        <p:spPr>
          <a:xfrm flipH="1" rot="10800000">
            <a:off x="7804889" y="3296279"/>
            <a:ext cx="288000" cy="765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1"/>
          <p:cNvSpPr/>
          <p:nvPr/>
        </p:nvSpPr>
        <p:spPr>
          <a:xfrm>
            <a:off x="5547734" y="3969725"/>
            <a:ext cx="939900" cy="852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4592298" y="2443425"/>
            <a:ext cx="1134600" cy="1029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</a:t>
            </a:r>
            <a:endParaRPr/>
          </a:p>
        </p:txBody>
      </p:sp>
      <p:cxnSp>
        <p:nvCxnSpPr>
          <p:cNvPr id="134" name="Google Shape;134;p21"/>
          <p:cNvCxnSpPr>
            <a:stCxn id="132" idx="1"/>
            <a:endCxn id="133" idx="4"/>
          </p:cNvCxnSpPr>
          <p:nvPr/>
        </p:nvCxnSpPr>
        <p:spPr>
          <a:xfrm rot="10800000">
            <a:off x="5159479" y="3473029"/>
            <a:ext cx="5259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you need package management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668700" y="1782975"/>
            <a:ext cx="80700" cy="32799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