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454e56d923_14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454e56d923_14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454e56d923_14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454e56d923_14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454e56d923_14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454e56d923_14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454e56d923_14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454e56d923_14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454e56d923_14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454e56d923_14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454e56d9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454e56d9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54e56d92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454e56d92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454e56d92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454e56d92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454e56d923_14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454e56d923_14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454e56d923_14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454e56d923_14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454e56d923_14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454e56d923_14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454e56d923_14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454e56d923_14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454e56d923_14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454e56d923_14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atlassian.com/git/tutorials/learn-git-with-bitbucket-cloud" TargetMode="External"/><Relationship Id="rId4" Type="http://schemas.openxmlformats.org/officeDocument/2006/relationships/hyperlink" Target="https://desktop.github.com/" TargetMode="External"/><Relationship Id="rId5" Type="http://schemas.openxmlformats.org/officeDocument/2006/relationships/hyperlink" Target="https://education.github.com/git-cheat-sheet-education.pdf" TargetMode="External"/><Relationship Id="rId6" Type="http://schemas.openxmlformats.org/officeDocument/2006/relationships/hyperlink" Target="https://docs.github.com/en/get-started/getting-started-with-git/managing-remote-repositorie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7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2188" y="1441413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Development workflow in big team</a:t>
            </a:r>
            <a:endParaRPr/>
          </a:p>
        </p:txBody>
      </p:sp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311700" y="1152475"/>
            <a:ext cx="8520600" cy="9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When you collaborate in a big team, there is usually a team github and an official team repo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the public wants to use your software, they go to the official team repo</a:t>
            </a: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955225" y="3255125"/>
            <a:ext cx="2270400" cy="142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Official team github repo</a:t>
            </a: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5126900" y="3255125"/>
            <a:ext cx="2270400" cy="142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Forked repo</a:t>
            </a:r>
            <a:endParaRPr/>
          </a:p>
        </p:txBody>
      </p:sp>
      <p:sp>
        <p:nvSpPr>
          <p:cNvPr id="161" name="Google Shape;161;p22"/>
          <p:cNvSpPr txBox="1"/>
          <p:nvPr/>
        </p:nvSpPr>
        <p:spPr>
          <a:xfrm>
            <a:off x="1535700" y="2696650"/>
            <a:ext cx="14034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github</a:t>
            </a:r>
            <a:endParaRPr/>
          </a:p>
        </p:txBody>
      </p:sp>
      <p:sp>
        <p:nvSpPr>
          <p:cNvPr id="162" name="Google Shape;162;p22"/>
          <p:cNvSpPr txBox="1"/>
          <p:nvPr/>
        </p:nvSpPr>
        <p:spPr>
          <a:xfrm>
            <a:off x="5472250" y="2696650"/>
            <a:ext cx="16626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 github</a:t>
            </a:r>
            <a:endParaRPr/>
          </a:p>
        </p:txBody>
      </p:sp>
      <p:grpSp>
        <p:nvGrpSpPr>
          <p:cNvPr id="163" name="Google Shape;163;p22"/>
          <p:cNvGrpSpPr/>
          <p:nvPr/>
        </p:nvGrpSpPr>
        <p:grpSpPr>
          <a:xfrm>
            <a:off x="1248088" y="4171700"/>
            <a:ext cx="1684683" cy="316800"/>
            <a:chOff x="1816800" y="2195125"/>
            <a:chExt cx="1684683" cy="316800"/>
          </a:xfrm>
        </p:grpSpPr>
        <p:sp>
          <p:nvSpPr>
            <p:cNvPr id="164" name="Google Shape;164;p22"/>
            <p:cNvSpPr/>
            <p:nvPr/>
          </p:nvSpPr>
          <p:spPr>
            <a:xfrm>
              <a:off x="1816800" y="2195125"/>
              <a:ext cx="316800" cy="316800"/>
            </a:xfrm>
            <a:prstGeom prst="ellipse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2"/>
            <p:cNvSpPr/>
            <p:nvPr/>
          </p:nvSpPr>
          <p:spPr>
            <a:xfrm>
              <a:off x="2510900" y="2195125"/>
              <a:ext cx="316800" cy="316800"/>
            </a:xfrm>
            <a:prstGeom prst="ellipse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2"/>
            <p:cNvSpPr/>
            <p:nvPr/>
          </p:nvSpPr>
          <p:spPr>
            <a:xfrm>
              <a:off x="3184683" y="2195125"/>
              <a:ext cx="316800" cy="316800"/>
            </a:xfrm>
            <a:prstGeom prst="ellipse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7" name="Google Shape;167;p22"/>
            <p:cNvCxnSpPr>
              <a:stCxn id="164" idx="6"/>
              <a:endCxn id="165" idx="2"/>
            </p:cNvCxnSpPr>
            <p:nvPr/>
          </p:nvCxnSpPr>
          <p:spPr>
            <a:xfrm>
              <a:off x="2133600" y="2353525"/>
              <a:ext cx="377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" name="Google Shape;168;p22"/>
            <p:cNvCxnSpPr>
              <a:stCxn id="165" idx="6"/>
              <a:endCxn id="166" idx="2"/>
            </p:cNvCxnSpPr>
            <p:nvPr/>
          </p:nvCxnSpPr>
          <p:spPr>
            <a:xfrm>
              <a:off x="2827700" y="2353525"/>
              <a:ext cx="357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9" name="Google Shape;169;p22"/>
          <p:cNvGrpSpPr/>
          <p:nvPr/>
        </p:nvGrpSpPr>
        <p:grpSpPr>
          <a:xfrm>
            <a:off x="5419763" y="4171700"/>
            <a:ext cx="1684683" cy="316800"/>
            <a:chOff x="1816800" y="2195125"/>
            <a:chExt cx="1684683" cy="316800"/>
          </a:xfrm>
        </p:grpSpPr>
        <p:sp>
          <p:nvSpPr>
            <p:cNvPr id="170" name="Google Shape;170;p22"/>
            <p:cNvSpPr/>
            <p:nvPr/>
          </p:nvSpPr>
          <p:spPr>
            <a:xfrm>
              <a:off x="1816800" y="2195125"/>
              <a:ext cx="316800" cy="316800"/>
            </a:xfrm>
            <a:prstGeom prst="ellipse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2"/>
            <p:cNvSpPr/>
            <p:nvPr/>
          </p:nvSpPr>
          <p:spPr>
            <a:xfrm>
              <a:off x="2510900" y="2195125"/>
              <a:ext cx="316800" cy="316800"/>
            </a:xfrm>
            <a:prstGeom prst="ellipse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2"/>
            <p:cNvSpPr/>
            <p:nvPr/>
          </p:nvSpPr>
          <p:spPr>
            <a:xfrm>
              <a:off x="3184683" y="2195125"/>
              <a:ext cx="316800" cy="316800"/>
            </a:xfrm>
            <a:prstGeom prst="ellipse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3" name="Google Shape;173;p22"/>
            <p:cNvCxnSpPr>
              <a:stCxn id="170" idx="6"/>
              <a:endCxn id="171" idx="2"/>
            </p:cNvCxnSpPr>
            <p:nvPr/>
          </p:nvCxnSpPr>
          <p:spPr>
            <a:xfrm>
              <a:off x="2133600" y="2353525"/>
              <a:ext cx="377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" name="Google Shape;174;p22"/>
            <p:cNvCxnSpPr>
              <a:stCxn id="171" idx="6"/>
              <a:endCxn id="172" idx="2"/>
            </p:cNvCxnSpPr>
            <p:nvPr/>
          </p:nvCxnSpPr>
          <p:spPr>
            <a:xfrm>
              <a:off x="2827700" y="2353525"/>
              <a:ext cx="357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75" name="Google Shape;175;p22"/>
          <p:cNvCxnSpPr>
            <a:stCxn id="159" idx="3"/>
            <a:endCxn id="160" idx="1"/>
          </p:cNvCxnSpPr>
          <p:nvPr/>
        </p:nvCxnSpPr>
        <p:spPr>
          <a:xfrm>
            <a:off x="3225625" y="3967925"/>
            <a:ext cx="1901400" cy="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" name="Google Shape;176;p22"/>
          <p:cNvSpPr txBox="1"/>
          <p:nvPr/>
        </p:nvSpPr>
        <p:spPr>
          <a:xfrm>
            <a:off x="3801563" y="3357975"/>
            <a:ext cx="7494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Fork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/>
          <p:nvPr>
            <p:ph type="title"/>
          </p:nvPr>
        </p:nvSpPr>
        <p:spPr>
          <a:xfrm>
            <a:off x="311700" y="445025"/>
            <a:ext cx="359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 remote - local</a:t>
            </a:r>
            <a:endParaRPr/>
          </a:p>
        </p:txBody>
      </p:sp>
      <p:sp>
        <p:nvSpPr>
          <p:cNvPr id="182" name="Google Shape;182;p23"/>
          <p:cNvSpPr/>
          <p:nvPr/>
        </p:nvSpPr>
        <p:spPr>
          <a:xfrm>
            <a:off x="5589800" y="764200"/>
            <a:ext cx="2270400" cy="142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Forked repo</a:t>
            </a:r>
            <a:endParaRPr/>
          </a:p>
        </p:txBody>
      </p:sp>
      <p:sp>
        <p:nvSpPr>
          <p:cNvPr id="183" name="Google Shape;183;p23"/>
          <p:cNvSpPr txBox="1"/>
          <p:nvPr/>
        </p:nvSpPr>
        <p:spPr>
          <a:xfrm>
            <a:off x="5935150" y="205725"/>
            <a:ext cx="16626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 github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(Remote)</a:t>
            </a:r>
            <a:endParaRPr/>
          </a:p>
        </p:txBody>
      </p:sp>
      <p:grpSp>
        <p:nvGrpSpPr>
          <p:cNvPr id="184" name="Google Shape;184;p23"/>
          <p:cNvGrpSpPr/>
          <p:nvPr/>
        </p:nvGrpSpPr>
        <p:grpSpPr>
          <a:xfrm>
            <a:off x="5882662" y="1680775"/>
            <a:ext cx="1684683" cy="316800"/>
            <a:chOff x="1816800" y="2195125"/>
            <a:chExt cx="1684683" cy="316800"/>
          </a:xfrm>
        </p:grpSpPr>
        <p:sp>
          <p:nvSpPr>
            <p:cNvPr id="185" name="Google Shape;185;p23"/>
            <p:cNvSpPr/>
            <p:nvPr/>
          </p:nvSpPr>
          <p:spPr>
            <a:xfrm>
              <a:off x="1816800" y="2195125"/>
              <a:ext cx="316800" cy="316800"/>
            </a:xfrm>
            <a:prstGeom prst="ellipse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3"/>
            <p:cNvSpPr/>
            <p:nvPr/>
          </p:nvSpPr>
          <p:spPr>
            <a:xfrm>
              <a:off x="2510900" y="2195125"/>
              <a:ext cx="316800" cy="316800"/>
            </a:xfrm>
            <a:prstGeom prst="ellipse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3"/>
            <p:cNvSpPr/>
            <p:nvPr/>
          </p:nvSpPr>
          <p:spPr>
            <a:xfrm>
              <a:off x="3184683" y="2195125"/>
              <a:ext cx="316800" cy="316800"/>
            </a:xfrm>
            <a:prstGeom prst="ellipse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8" name="Google Shape;188;p23"/>
            <p:cNvCxnSpPr>
              <a:stCxn id="185" idx="6"/>
              <a:endCxn id="186" idx="2"/>
            </p:cNvCxnSpPr>
            <p:nvPr/>
          </p:nvCxnSpPr>
          <p:spPr>
            <a:xfrm>
              <a:off x="2133600" y="2353525"/>
              <a:ext cx="377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" name="Google Shape;189;p23"/>
            <p:cNvCxnSpPr>
              <a:stCxn id="186" idx="6"/>
              <a:endCxn id="187" idx="2"/>
            </p:cNvCxnSpPr>
            <p:nvPr/>
          </p:nvCxnSpPr>
          <p:spPr>
            <a:xfrm>
              <a:off x="2827700" y="2353525"/>
              <a:ext cx="357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90" name="Google Shape;190;p23"/>
          <p:cNvSpPr/>
          <p:nvPr/>
        </p:nvSpPr>
        <p:spPr>
          <a:xfrm>
            <a:off x="899975" y="3481000"/>
            <a:ext cx="2270400" cy="142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repo</a:t>
            </a:r>
            <a:endParaRPr/>
          </a:p>
        </p:txBody>
      </p:sp>
      <p:sp>
        <p:nvSpPr>
          <p:cNvPr id="191" name="Google Shape;191;p23"/>
          <p:cNvSpPr txBox="1"/>
          <p:nvPr/>
        </p:nvSpPr>
        <p:spPr>
          <a:xfrm>
            <a:off x="1245325" y="2922525"/>
            <a:ext cx="16626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 laptop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(local)</a:t>
            </a:r>
            <a:endParaRPr/>
          </a:p>
        </p:txBody>
      </p:sp>
      <p:grpSp>
        <p:nvGrpSpPr>
          <p:cNvPr id="192" name="Google Shape;192;p23"/>
          <p:cNvGrpSpPr/>
          <p:nvPr/>
        </p:nvGrpSpPr>
        <p:grpSpPr>
          <a:xfrm>
            <a:off x="1192838" y="4397575"/>
            <a:ext cx="1684683" cy="316800"/>
            <a:chOff x="1816800" y="2195125"/>
            <a:chExt cx="1684683" cy="316800"/>
          </a:xfrm>
        </p:grpSpPr>
        <p:sp>
          <p:nvSpPr>
            <p:cNvPr id="193" name="Google Shape;193;p23"/>
            <p:cNvSpPr/>
            <p:nvPr/>
          </p:nvSpPr>
          <p:spPr>
            <a:xfrm>
              <a:off x="1816800" y="2195125"/>
              <a:ext cx="316800" cy="316800"/>
            </a:xfrm>
            <a:prstGeom prst="ellipse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3"/>
            <p:cNvSpPr/>
            <p:nvPr/>
          </p:nvSpPr>
          <p:spPr>
            <a:xfrm>
              <a:off x="2510900" y="2195125"/>
              <a:ext cx="316800" cy="316800"/>
            </a:xfrm>
            <a:prstGeom prst="ellipse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3"/>
            <p:cNvSpPr/>
            <p:nvPr/>
          </p:nvSpPr>
          <p:spPr>
            <a:xfrm>
              <a:off x="3184683" y="2195125"/>
              <a:ext cx="316800" cy="316800"/>
            </a:xfrm>
            <a:prstGeom prst="ellipse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6" name="Google Shape;196;p23"/>
            <p:cNvCxnSpPr>
              <a:stCxn id="193" idx="6"/>
              <a:endCxn id="194" idx="2"/>
            </p:cNvCxnSpPr>
            <p:nvPr/>
          </p:nvCxnSpPr>
          <p:spPr>
            <a:xfrm>
              <a:off x="2133600" y="2353525"/>
              <a:ext cx="377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" name="Google Shape;197;p23"/>
            <p:cNvCxnSpPr>
              <a:stCxn id="194" idx="6"/>
              <a:endCxn id="195" idx="2"/>
            </p:cNvCxnSpPr>
            <p:nvPr/>
          </p:nvCxnSpPr>
          <p:spPr>
            <a:xfrm>
              <a:off x="2827700" y="2353525"/>
              <a:ext cx="357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98" name="Google Shape;198;p23"/>
          <p:cNvCxnSpPr>
            <a:stCxn id="182" idx="2"/>
            <a:endCxn id="190" idx="3"/>
          </p:cNvCxnSpPr>
          <p:nvPr/>
        </p:nvCxnSpPr>
        <p:spPr>
          <a:xfrm flipH="1">
            <a:off x="3170300" y="2189800"/>
            <a:ext cx="3554700" cy="200400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9" name="Google Shape;199;p23"/>
          <p:cNvSpPr txBox="1"/>
          <p:nvPr/>
        </p:nvSpPr>
        <p:spPr>
          <a:xfrm>
            <a:off x="4974475" y="3385425"/>
            <a:ext cx="3872400" cy="8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`git clone` or `git pull`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Depends on what you are doing, refer to cheatsheet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311700" y="445025"/>
            <a:ext cx="359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 remote - local</a:t>
            </a:r>
            <a:endParaRPr/>
          </a:p>
        </p:txBody>
      </p:sp>
      <p:sp>
        <p:nvSpPr>
          <p:cNvPr id="205" name="Google Shape;205;p24"/>
          <p:cNvSpPr/>
          <p:nvPr/>
        </p:nvSpPr>
        <p:spPr>
          <a:xfrm>
            <a:off x="5589800" y="764200"/>
            <a:ext cx="2270400" cy="142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Forked repo</a:t>
            </a:r>
            <a:endParaRPr/>
          </a:p>
        </p:txBody>
      </p:sp>
      <p:sp>
        <p:nvSpPr>
          <p:cNvPr id="206" name="Google Shape;206;p24"/>
          <p:cNvSpPr txBox="1"/>
          <p:nvPr/>
        </p:nvSpPr>
        <p:spPr>
          <a:xfrm>
            <a:off x="5935150" y="205725"/>
            <a:ext cx="16626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 github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(Remote)</a:t>
            </a:r>
            <a:endParaRPr/>
          </a:p>
        </p:txBody>
      </p:sp>
      <p:sp>
        <p:nvSpPr>
          <p:cNvPr id="207" name="Google Shape;207;p24"/>
          <p:cNvSpPr/>
          <p:nvPr/>
        </p:nvSpPr>
        <p:spPr>
          <a:xfrm>
            <a:off x="899975" y="3481000"/>
            <a:ext cx="2270400" cy="142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repo</a:t>
            </a:r>
            <a:endParaRPr/>
          </a:p>
        </p:txBody>
      </p:sp>
      <p:sp>
        <p:nvSpPr>
          <p:cNvPr id="208" name="Google Shape;208;p24"/>
          <p:cNvSpPr txBox="1"/>
          <p:nvPr/>
        </p:nvSpPr>
        <p:spPr>
          <a:xfrm>
            <a:off x="1245325" y="2922525"/>
            <a:ext cx="16626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 laptop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(local)</a:t>
            </a:r>
            <a:endParaRPr/>
          </a:p>
        </p:txBody>
      </p:sp>
      <p:cxnSp>
        <p:nvCxnSpPr>
          <p:cNvPr id="209" name="Google Shape;209;p24"/>
          <p:cNvCxnSpPr>
            <a:stCxn id="205" idx="2"/>
            <a:endCxn id="207" idx="3"/>
          </p:cNvCxnSpPr>
          <p:nvPr/>
        </p:nvCxnSpPr>
        <p:spPr>
          <a:xfrm flipH="1">
            <a:off x="3170300" y="2189800"/>
            <a:ext cx="3554700" cy="200400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10" name="Google Shape;210;p24"/>
          <p:cNvSpPr txBox="1"/>
          <p:nvPr/>
        </p:nvSpPr>
        <p:spPr>
          <a:xfrm>
            <a:off x="4974475" y="3385425"/>
            <a:ext cx="3872400" cy="8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`git push` to upload to remote</a:t>
            </a:r>
            <a:endParaRPr/>
          </a:p>
        </p:txBody>
      </p:sp>
      <p:grpSp>
        <p:nvGrpSpPr>
          <p:cNvPr id="211" name="Google Shape;211;p24"/>
          <p:cNvGrpSpPr/>
          <p:nvPr/>
        </p:nvGrpSpPr>
        <p:grpSpPr>
          <a:xfrm>
            <a:off x="1065727" y="4419240"/>
            <a:ext cx="1938890" cy="415391"/>
            <a:chOff x="1816800" y="2195125"/>
            <a:chExt cx="3238501" cy="693821"/>
          </a:xfrm>
        </p:grpSpPr>
        <p:sp>
          <p:nvSpPr>
            <p:cNvPr id="212" name="Google Shape;212;p24"/>
            <p:cNvSpPr/>
            <p:nvPr/>
          </p:nvSpPr>
          <p:spPr>
            <a:xfrm>
              <a:off x="1816800" y="2195125"/>
              <a:ext cx="316800" cy="316800"/>
            </a:xfrm>
            <a:prstGeom prst="ellipse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4"/>
            <p:cNvSpPr/>
            <p:nvPr/>
          </p:nvSpPr>
          <p:spPr>
            <a:xfrm>
              <a:off x="2510900" y="2195125"/>
              <a:ext cx="316800" cy="316800"/>
            </a:xfrm>
            <a:prstGeom prst="ellipse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4"/>
            <p:cNvSpPr/>
            <p:nvPr/>
          </p:nvSpPr>
          <p:spPr>
            <a:xfrm>
              <a:off x="3184683" y="2195125"/>
              <a:ext cx="316800" cy="316800"/>
            </a:xfrm>
            <a:prstGeom prst="ellipse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5" name="Google Shape;215;p24"/>
            <p:cNvCxnSpPr>
              <a:stCxn id="212" idx="6"/>
              <a:endCxn id="213" idx="2"/>
            </p:cNvCxnSpPr>
            <p:nvPr/>
          </p:nvCxnSpPr>
          <p:spPr>
            <a:xfrm>
              <a:off x="2133600" y="2353525"/>
              <a:ext cx="377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" name="Google Shape;216;p24"/>
            <p:cNvCxnSpPr>
              <a:stCxn id="213" idx="6"/>
              <a:endCxn id="214" idx="2"/>
            </p:cNvCxnSpPr>
            <p:nvPr/>
          </p:nvCxnSpPr>
          <p:spPr>
            <a:xfrm>
              <a:off x="2827700" y="2353525"/>
              <a:ext cx="357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7" name="Google Shape;217;p24"/>
            <p:cNvCxnSpPr>
              <a:stCxn id="214" idx="5"/>
            </p:cNvCxnSpPr>
            <p:nvPr/>
          </p:nvCxnSpPr>
          <p:spPr>
            <a:xfrm>
              <a:off x="3455088" y="2465531"/>
              <a:ext cx="332400" cy="267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8" name="Google Shape;218;p24"/>
            <p:cNvSpPr/>
            <p:nvPr/>
          </p:nvSpPr>
          <p:spPr>
            <a:xfrm>
              <a:off x="3787413" y="2572146"/>
              <a:ext cx="316800" cy="316800"/>
            </a:xfrm>
            <a:prstGeom prst="ellipse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4"/>
            <p:cNvSpPr/>
            <p:nvPr/>
          </p:nvSpPr>
          <p:spPr>
            <a:xfrm>
              <a:off x="4284264" y="2572146"/>
              <a:ext cx="316800" cy="316800"/>
            </a:xfrm>
            <a:prstGeom prst="ellipse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4"/>
            <p:cNvSpPr/>
            <p:nvPr/>
          </p:nvSpPr>
          <p:spPr>
            <a:xfrm>
              <a:off x="4738501" y="2572146"/>
              <a:ext cx="316800" cy="316800"/>
            </a:xfrm>
            <a:prstGeom prst="ellipse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1" name="Google Shape;221;p24"/>
            <p:cNvCxnSpPr>
              <a:endCxn id="219" idx="2"/>
            </p:cNvCxnSpPr>
            <p:nvPr/>
          </p:nvCxnSpPr>
          <p:spPr>
            <a:xfrm>
              <a:off x="4104264" y="2730546"/>
              <a:ext cx="18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2" name="Google Shape;222;p24"/>
            <p:cNvCxnSpPr>
              <a:stCxn id="219" idx="6"/>
              <a:endCxn id="220" idx="2"/>
            </p:cNvCxnSpPr>
            <p:nvPr/>
          </p:nvCxnSpPr>
          <p:spPr>
            <a:xfrm>
              <a:off x="4601064" y="2730546"/>
              <a:ext cx="137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3" name="Google Shape;223;p24"/>
          <p:cNvSpPr txBox="1"/>
          <p:nvPr/>
        </p:nvSpPr>
        <p:spPr>
          <a:xfrm>
            <a:off x="3438800" y="4548325"/>
            <a:ext cx="42324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changes, making commits, branching, etc</a:t>
            </a:r>
            <a:endParaRPr/>
          </a:p>
        </p:txBody>
      </p:sp>
      <p:grpSp>
        <p:nvGrpSpPr>
          <p:cNvPr id="224" name="Google Shape;224;p24"/>
          <p:cNvGrpSpPr/>
          <p:nvPr/>
        </p:nvGrpSpPr>
        <p:grpSpPr>
          <a:xfrm>
            <a:off x="5755552" y="1617815"/>
            <a:ext cx="1938890" cy="415391"/>
            <a:chOff x="1816800" y="2195125"/>
            <a:chExt cx="3238501" cy="693821"/>
          </a:xfrm>
        </p:grpSpPr>
        <p:sp>
          <p:nvSpPr>
            <p:cNvPr id="225" name="Google Shape;225;p24"/>
            <p:cNvSpPr/>
            <p:nvPr/>
          </p:nvSpPr>
          <p:spPr>
            <a:xfrm>
              <a:off x="1816800" y="2195125"/>
              <a:ext cx="316800" cy="316800"/>
            </a:xfrm>
            <a:prstGeom prst="ellipse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2510900" y="2195125"/>
              <a:ext cx="316800" cy="316800"/>
            </a:xfrm>
            <a:prstGeom prst="ellipse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3184683" y="2195125"/>
              <a:ext cx="316800" cy="316800"/>
            </a:xfrm>
            <a:prstGeom prst="ellipse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8" name="Google Shape;228;p24"/>
            <p:cNvCxnSpPr>
              <a:stCxn id="225" idx="6"/>
              <a:endCxn id="226" idx="2"/>
            </p:cNvCxnSpPr>
            <p:nvPr/>
          </p:nvCxnSpPr>
          <p:spPr>
            <a:xfrm>
              <a:off x="2133600" y="2353525"/>
              <a:ext cx="377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9" name="Google Shape;229;p24"/>
            <p:cNvCxnSpPr>
              <a:stCxn id="226" idx="6"/>
              <a:endCxn id="227" idx="2"/>
            </p:cNvCxnSpPr>
            <p:nvPr/>
          </p:nvCxnSpPr>
          <p:spPr>
            <a:xfrm>
              <a:off x="2827700" y="2353525"/>
              <a:ext cx="357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0" name="Google Shape;230;p24"/>
            <p:cNvCxnSpPr>
              <a:stCxn id="227" idx="5"/>
            </p:cNvCxnSpPr>
            <p:nvPr/>
          </p:nvCxnSpPr>
          <p:spPr>
            <a:xfrm>
              <a:off x="3455088" y="2465531"/>
              <a:ext cx="332400" cy="267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1" name="Google Shape;231;p24"/>
            <p:cNvSpPr/>
            <p:nvPr/>
          </p:nvSpPr>
          <p:spPr>
            <a:xfrm>
              <a:off x="3787413" y="2572146"/>
              <a:ext cx="316800" cy="316800"/>
            </a:xfrm>
            <a:prstGeom prst="ellipse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4"/>
            <p:cNvSpPr/>
            <p:nvPr/>
          </p:nvSpPr>
          <p:spPr>
            <a:xfrm>
              <a:off x="4284264" y="2572146"/>
              <a:ext cx="316800" cy="316800"/>
            </a:xfrm>
            <a:prstGeom prst="ellipse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4"/>
            <p:cNvSpPr/>
            <p:nvPr/>
          </p:nvSpPr>
          <p:spPr>
            <a:xfrm>
              <a:off x="4738501" y="2572146"/>
              <a:ext cx="316800" cy="316800"/>
            </a:xfrm>
            <a:prstGeom prst="ellipse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4" name="Google Shape;234;p24"/>
            <p:cNvCxnSpPr>
              <a:endCxn id="232" idx="2"/>
            </p:cNvCxnSpPr>
            <p:nvPr/>
          </p:nvCxnSpPr>
          <p:spPr>
            <a:xfrm>
              <a:off x="4104264" y="2730546"/>
              <a:ext cx="18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5" name="Google Shape;235;p24"/>
            <p:cNvCxnSpPr>
              <a:stCxn id="232" idx="6"/>
              <a:endCxn id="233" idx="2"/>
            </p:cNvCxnSpPr>
            <p:nvPr/>
          </p:nvCxnSpPr>
          <p:spPr>
            <a:xfrm>
              <a:off x="4601064" y="2730546"/>
              <a:ext cx="137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5"/>
          <p:cNvSpPr/>
          <p:nvPr/>
        </p:nvSpPr>
        <p:spPr>
          <a:xfrm>
            <a:off x="1350963" y="778900"/>
            <a:ext cx="2270400" cy="142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Official team github repo</a:t>
            </a:r>
            <a:endParaRPr/>
          </a:p>
        </p:txBody>
      </p:sp>
      <p:sp>
        <p:nvSpPr>
          <p:cNvPr id="241" name="Google Shape;241;p25"/>
          <p:cNvSpPr/>
          <p:nvPr/>
        </p:nvSpPr>
        <p:spPr>
          <a:xfrm>
            <a:off x="5522638" y="778900"/>
            <a:ext cx="2270400" cy="142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Forked repo</a:t>
            </a:r>
            <a:endParaRPr/>
          </a:p>
        </p:txBody>
      </p:sp>
      <p:sp>
        <p:nvSpPr>
          <p:cNvPr id="242" name="Google Shape;242;p25"/>
          <p:cNvSpPr txBox="1"/>
          <p:nvPr/>
        </p:nvSpPr>
        <p:spPr>
          <a:xfrm>
            <a:off x="1931438" y="220425"/>
            <a:ext cx="14034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github</a:t>
            </a:r>
            <a:endParaRPr/>
          </a:p>
        </p:txBody>
      </p:sp>
      <p:sp>
        <p:nvSpPr>
          <p:cNvPr id="243" name="Google Shape;243;p25"/>
          <p:cNvSpPr txBox="1"/>
          <p:nvPr/>
        </p:nvSpPr>
        <p:spPr>
          <a:xfrm>
            <a:off x="5867988" y="220425"/>
            <a:ext cx="16626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 github</a:t>
            </a:r>
            <a:endParaRPr/>
          </a:p>
        </p:txBody>
      </p:sp>
      <p:cxnSp>
        <p:nvCxnSpPr>
          <p:cNvPr id="244" name="Google Shape;244;p25"/>
          <p:cNvCxnSpPr>
            <a:stCxn id="240" idx="3"/>
            <a:endCxn id="241" idx="1"/>
          </p:cNvCxnSpPr>
          <p:nvPr/>
        </p:nvCxnSpPr>
        <p:spPr>
          <a:xfrm>
            <a:off x="3621363" y="1491700"/>
            <a:ext cx="1901400" cy="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45" name="Google Shape;245;p25"/>
          <p:cNvSpPr txBox="1"/>
          <p:nvPr/>
        </p:nvSpPr>
        <p:spPr>
          <a:xfrm>
            <a:off x="3756464" y="551100"/>
            <a:ext cx="18564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Pull request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(wait for approval)</a:t>
            </a:r>
            <a:endParaRPr b="1"/>
          </a:p>
        </p:txBody>
      </p:sp>
      <p:grpSp>
        <p:nvGrpSpPr>
          <p:cNvPr id="246" name="Google Shape;246;p25"/>
          <p:cNvGrpSpPr/>
          <p:nvPr/>
        </p:nvGrpSpPr>
        <p:grpSpPr>
          <a:xfrm>
            <a:off x="1516727" y="1700540"/>
            <a:ext cx="1938890" cy="415391"/>
            <a:chOff x="1816800" y="2195125"/>
            <a:chExt cx="3238501" cy="693821"/>
          </a:xfrm>
        </p:grpSpPr>
        <p:sp>
          <p:nvSpPr>
            <p:cNvPr id="247" name="Google Shape;247;p25"/>
            <p:cNvSpPr/>
            <p:nvPr/>
          </p:nvSpPr>
          <p:spPr>
            <a:xfrm>
              <a:off x="1816800" y="2195125"/>
              <a:ext cx="316800" cy="316800"/>
            </a:xfrm>
            <a:prstGeom prst="ellipse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5"/>
            <p:cNvSpPr/>
            <p:nvPr/>
          </p:nvSpPr>
          <p:spPr>
            <a:xfrm>
              <a:off x="2510900" y="2195125"/>
              <a:ext cx="316800" cy="316800"/>
            </a:xfrm>
            <a:prstGeom prst="ellipse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5"/>
            <p:cNvSpPr/>
            <p:nvPr/>
          </p:nvSpPr>
          <p:spPr>
            <a:xfrm>
              <a:off x="3184683" y="2195125"/>
              <a:ext cx="316800" cy="316800"/>
            </a:xfrm>
            <a:prstGeom prst="ellipse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0" name="Google Shape;250;p25"/>
            <p:cNvCxnSpPr>
              <a:stCxn id="247" idx="6"/>
              <a:endCxn id="248" idx="2"/>
            </p:cNvCxnSpPr>
            <p:nvPr/>
          </p:nvCxnSpPr>
          <p:spPr>
            <a:xfrm>
              <a:off x="2133600" y="2353525"/>
              <a:ext cx="377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" name="Google Shape;251;p25"/>
            <p:cNvCxnSpPr>
              <a:stCxn id="248" idx="6"/>
              <a:endCxn id="249" idx="2"/>
            </p:cNvCxnSpPr>
            <p:nvPr/>
          </p:nvCxnSpPr>
          <p:spPr>
            <a:xfrm>
              <a:off x="2827700" y="2353525"/>
              <a:ext cx="357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2" name="Google Shape;252;p25"/>
            <p:cNvCxnSpPr>
              <a:stCxn id="249" idx="5"/>
            </p:cNvCxnSpPr>
            <p:nvPr/>
          </p:nvCxnSpPr>
          <p:spPr>
            <a:xfrm>
              <a:off x="3455088" y="2465531"/>
              <a:ext cx="332400" cy="267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3" name="Google Shape;253;p25"/>
            <p:cNvSpPr/>
            <p:nvPr/>
          </p:nvSpPr>
          <p:spPr>
            <a:xfrm>
              <a:off x="3787413" y="2572146"/>
              <a:ext cx="316800" cy="316800"/>
            </a:xfrm>
            <a:prstGeom prst="ellipse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5"/>
            <p:cNvSpPr/>
            <p:nvPr/>
          </p:nvSpPr>
          <p:spPr>
            <a:xfrm>
              <a:off x="4284264" y="2572146"/>
              <a:ext cx="316800" cy="316800"/>
            </a:xfrm>
            <a:prstGeom prst="ellipse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5"/>
            <p:cNvSpPr/>
            <p:nvPr/>
          </p:nvSpPr>
          <p:spPr>
            <a:xfrm>
              <a:off x="4738501" y="2572146"/>
              <a:ext cx="316800" cy="316800"/>
            </a:xfrm>
            <a:prstGeom prst="ellipse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6" name="Google Shape;256;p25"/>
            <p:cNvCxnSpPr>
              <a:endCxn id="254" idx="2"/>
            </p:cNvCxnSpPr>
            <p:nvPr/>
          </p:nvCxnSpPr>
          <p:spPr>
            <a:xfrm>
              <a:off x="4104264" y="2730546"/>
              <a:ext cx="18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" name="Google Shape;257;p25"/>
            <p:cNvCxnSpPr>
              <a:stCxn id="254" idx="6"/>
              <a:endCxn id="255" idx="2"/>
            </p:cNvCxnSpPr>
            <p:nvPr/>
          </p:nvCxnSpPr>
          <p:spPr>
            <a:xfrm>
              <a:off x="4601064" y="2730546"/>
              <a:ext cx="137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58" name="Google Shape;258;p25"/>
          <p:cNvGrpSpPr/>
          <p:nvPr/>
        </p:nvGrpSpPr>
        <p:grpSpPr>
          <a:xfrm>
            <a:off x="5688402" y="1700540"/>
            <a:ext cx="1938890" cy="415391"/>
            <a:chOff x="1816800" y="2195125"/>
            <a:chExt cx="3238501" cy="693821"/>
          </a:xfrm>
        </p:grpSpPr>
        <p:sp>
          <p:nvSpPr>
            <p:cNvPr id="259" name="Google Shape;259;p25"/>
            <p:cNvSpPr/>
            <p:nvPr/>
          </p:nvSpPr>
          <p:spPr>
            <a:xfrm>
              <a:off x="1816800" y="2195125"/>
              <a:ext cx="316800" cy="316800"/>
            </a:xfrm>
            <a:prstGeom prst="ellipse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5"/>
            <p:cNvSpPr/>
            <p:nvPr/>
          </p:nvSpPr>
          <p:spPr>
            <a:xfrm>
              <a:off x="2510900" y="2195125"/>
              <a:ext cx="316800" cy="316800"/>
            </a:xfrm>
            <a:prstGeom prst="ellipse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5"/>
            <p:cNvSpPr/>
            <p:nvPr/>
          </p:nvSpPr>
          <p:spPr>
            <a:xfrm>
              <a:off x="3184683" y="2195125"/>
              <a:ext cx="316800" cy="316800"/>
            </a:xfrm>
            <a:prstGeom prst="ellipse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2" name="Google Shape;262;p25"/>
            <p:cNvCxnSpPr>
              <a:stCxn id="259" idx="6"/>
              <a:endCxn id="260" idx="2"/>
            </p:cNvCxnSpPr>
            <p:nvPr/>
          </p:nvCxnSpPr>
          <p:spPr>
            <a:xfrm>
              <a:off x="2133600" y="2353525"/>
              <a:ext cx="377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3" name="Google Shape;263;p25"/>
            <p:cNvCxnSpPr>
              <a:stCxn id="260" idx="6"/>
              <a:endCxn id="261" idx="2"/>
            </p:cNvCxnSpPr>
            <p:nvPr/>
          </p:nvCxnSpPr>
          <p:spPr>
            <a:xfrm>
              <a:off x="2827700" y="2353525"/>
              <a:ext cx="357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" name="Google Shape;264;p25"/>
            <p:cNvCxnSpPr>
              <a:stCxn id="261" idx="5"/>
            </p:cNvCxnSpPr>
            <p:nvPr/>
          </p:nvCxnSpPr>
          <p:spPr>
            <a:xfrm>
              <a:off x="3455088" y="2465531"/>
              <a:ext cx="332400" cy="267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5" name="Google Shape;265;p25"/>
            <p:cNvSpPr/>
            <p:nvPr/>
          </p:nvSpPr>
          <p:spPr>
            <a:xfrm>
              <a:off x="3787413" y="2572146"/>
              <a:ext cx="316800" cy="316800"/>
            </a:xfrm>
            <a:prstGeom prst="ellipse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5"/>
            <p:cNvSpPr/>
            <p:nvPr/>
          </p:nvSpPr>
          <p:spPr>
            <a:xfrm>
              <a:off x="4284264" y="2572146"/>
              <a:ext cx="316800" cy="316800"/>
            </a:xfrm>
            <a:prstGeom prst="ellipse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5"/>
            <p:cNvSpPr/>
            <p:nvPr/>
          </p:nvSpPr>
          <p:spPr>
            <a:xfrm>
              <a:off x="4738501" y="2572146"/>
              <a:ext cx="316800" cy="316800"/>
            </a:xfrm>
            <a:prstGeom prst="ellipse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8" name="Google Shape;268;p25"/>
            <p:cNvCxnSpPr>
              <a:endCxn id="266" idx="2"/>
            </p:cNvCxnSpPr>
            <p:nvPr/>
          </p:nvCxnSpPr>
          <p:spPr>
            <a:xfrm>
              <a:off x="4104264" y="2730546"/>
              <a:ext cx="18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9" name="Google Shape;269;p25"/>
            <p:cNvCxnSpPr>
              <a:stCxn id="266" idx="6"/>
              <a:endCxn id="267" idx="2"/>
            </p:cNvCxnSpPr>
            <p:nvPr/>
          </p:nvCxnSpPr>
          <p:spPr>
            <a:xfrm>
              <a:off x="4601064" y="2730546"/>
              <a:ext cx="137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70" name="Google Shape;270;p25"/>
          <p:cNvSpPr txBox="1"/>
          <p:nvPr>
            <p:ph idx="1" type="body"/>
          </p:nvPr>
        </p:nvSpPr>
        <p:spPr>
          <a:xfrm>
            <a:off x="311775" y="2348638"/>
            <a:ext cx="85206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If the official team github repo has changed, do the same cycle! Fork the official, pull from remote, make changes, push to remote, pull request</a:t>
            </a:r>
            <a:endParaRPr/>
          </a:p>
        </p:txBody>
      </p:sp>
      <p:sp>
        <p:nvSpPr>
          <p:cNvPr id="271" name="Google Shape;271;p25"/>
          <p:cNvSpPr/>
          <p:nvPr/>
        </p:nvSpPr>
        <p:spPr>
          <a:xfrm>
            <a:off x="1351038" y="3610900"/>
            <a:ext cx="2270400" cy="142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Official team github repo</a:t>
            </a:r>
            <a:endParaRPr/>
          </a:p>
        </p:txBody>
      </p:sp>
      <p:sp>
        <p:nvSpPr>
          <p:cNvPr id="272" name="Google Shape;272;p25"/>
          <p:cNvSpPr/>
          <p:nvPr/>
        </p:nvSpPr>
        <p:spPr>
          <a:xfrm>
            <a:off x="5522713" y="3610900"/>
            <a:ext cx="2270400" cy="142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Forked repo</a:t>
            </a:r>
            <a:endParaRPr/>
          </a:p>
        </p:txBody>
      </p:sp>
      <p:sp>
        <p:nvSpPr>
          <p:cNvPr id="273" name="Google Shape;273;p25"/>
          <p:cNvSpPr txBox="1"/>
          <p:nvPr/>
        </p:nvSpPr>
        <p:spPr>
          <a:xfrm>
            <a:off x="1931513" y="3052425"/>
            <a:ext cx="14034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github</a:t>
            </a:r>
            <a:endParaRPr/>
          </a:p>
        </p:txBody>
      </p:sp>
      <p:sp>
        <p:nvSpPr>
          <p:cNvPr id="274" name="Google Shape;274;p25"/>
          <p:cNvSpPr txBox="1"/>
          <p:nvPr/>
        </p:nvSpPr>
        <p:spPr>
          <a:xfrm>
            <a:off x="5868063" y="3052425"/>
            <a:ext cx="16626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 github</a:t>
            </a:r>
            <a:endParaRPr/>
          </a:p>
        </p:txBody>
      </p:sp>
      <p:cxnSp>
        <p:nvCxnSpPr>
          <p:cNvPr id="275" name="Google Shape;275;p25"/>
          <p:cNvCxnSpPr>
            <a:stCxn id="271" idx="3"/>
            <a:endCxn id="272" idx="1"/>
          </p:cNvCxnSpPr>
          <p:nvPr/>
        </p:nvCxnSpPr>
        <p:spPr>
          <a:xfrm>
            <a:off x="3621438" y="4323700"/>
            <a:ext cx="1901400" cy="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6" name="Google Shape;276;p25"/>
          <p:cNvSpPr txBox="1"/>
          <p:nvPr/>
        </p:nvSpPr>
        <p:spPr>
          <a:xfrm>
            <a:off x="4197375" y="3713750"/>
            <a:ext cx="7494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Fork</a:t>
            </a:r>
            <a:endParaRPr b="1"/>
          </a:p>
        </p:txBody>
      </p:sp>
      <p:grpSp>
        <p:nvGrpSpPr>
          <p:cNvPr id="277" name="Google Shape;277;p25"/>
          <p:cNvGrpSpPr/>
          <p:nvPr/>
        </p:nvGrpSpPr>
        <p:grpSpPr>
          <a:xfrm>
            <a:off x="1486293" y="4606122"/>
            <a:ext cx="2077608" cy="341827"/>
            <a:chOff x="1213577" y="4329163"/>
            <a:chExt cx="2524739" cy="415393"/>
          </a:xfrm>
        </p:grpSpPr>
        <p:grpSp>
          <p:nvGrpSpPr>
            <p:cNvPr id="278" name="Google Shape;278;p25"/>
            <p:cNvGrpSpPr/>
            <p:nvPr/>
          </p:nvGrpSpPr>
          <p:grpSpPr>
            <a:xfrm>
              <a:off x="1213577" y="4329165"/>
              <a:ext cx="1938890" cy="415391"/>
              <a:chOff x="1816800" y="2195125"/>
              <a:chExt cx="3238501" cy="693821"/>
            </a:xfrm>
          </p:grpSpPr>
          <p:sp>
            <p:nvSpPr>
              <p:cNvPr id="279" name="Google Shape;279;p25"/>
              <p:cNvSpPr/>
              <p:nvPr/>
            </p:nvSpPr>
            <p:spPr>
              <a:xfrm>
                <a:off x="1816800" y="2195125"/>
                <a:ext cx="316800" cy="316800"/>
              </a:xfrm>
              <a:prstGeom prst="ellipse">
                <a:avLst/>
              </a:prstGeom>
              <a:solidFill>
                <a:srgbClr val="C9DAF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25"/>
              <p:cNvSpPr/>
              <p:nvPr/>
            </p:nvSpPr>
            <p:spPr>
              <a:xfrm>
                <a:off x="2510900" y="2195125"/>
                <a:ext cx="316800" cy="316800"/>
              </a:xfrm>
              <a:prstGeom prst="ellipse">
                <a:avLst/>
              </a:prstGeom>
              <a:solidFill>
                <a:srgbClr val="C9DAF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25"/>
              <p:cNvSpPr/>
              <p:nvPr/>
            </p:nvSpPr>
            <p:spPr>
              <a:xfrm>
                <a:off x="3184683" y="2195125"/>
                <a:ext cx="316800" cy="316800"/>
              </a:xfrm>
              <a:prstGeom prst="ellipse">
                <a:avLst/>
              </a:prstGeom>
              <a:solidFill>
                <a:srgbClr val="C9DAF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82" name="Google Shape;282;p25"/>
              <p:cNvCxnSpPr>
                <a:stCxn id="279" idx="6"/>
                <a:endCxn id="280" idx="2"/>
              </p:cNvCxnSpPr>
              <p:nvPr/>
            </p:nvCxnSpPr>
            <p:spPr>
              <a:xfrm>
                <a:off x="2133600" y="2353525"/>
                <a:ext cx="377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3" name="Google Shape;283;p25"/>
              <p:cNvCxnSpPr>
                <a:stCxn id="280" idx="6"/>
                <a:endCxn id="281" idx="2"/>
              </p:cNvCxnSpPr>
              <p:nvPr/>
            </p:nvCxnSpPr>
            <p:spPr>
              <a:xfrm>
                <a:off x="2827700" y="2353525"/>
                <a:ext cx="357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4" name="Google Shape;284;p25"/>
              <p:cNvCxnSpPr>
                <a:stCxn id="281" idx="5"/>
              </p:cNvCxnSpPr>
              <p:nvPr/>
            </p:nvCxnSpPr>
            <p:spPr>
              <a:xfrm>
                <a:off x="3455088" y="2465531"/>
                <a:ext cx="332400" cy="26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85" name="Google Shape;285;p25"/>
              <p:cNvSpPr/>
              <p:nvPr/>
            </p:nvSpPr>
            <p:spPr>
              <a:xfrm>
                <a:off x="3787413" y="2572146"/>
                <a:ext cx="316800" cy="316800"/>
              </a:xfrm>
              <a:prstGeom prst="ellipse">
                <a:avLst/>
              </a:prstGeom>
              <a:solidFill>
                <a:srgbClr val="C9DAF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25"/>
              <p:cNvSpPr/>
              <p:nvPr/>
            </p:nvSpPr>
            <p:spPr>
              <a:xfrm>
                <a:off x="4284264" y="2572146"/>
                <a:ext cx="316800" cy="316800"/>
              </a:xfrm>
              <a:prstGeom prst="ellipse">
                <a:avLst/>
              </a:prstGeom>
              <a:solidFill>
                <a:srgbClr val="C9DAF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25"/>
              <p:cNvSpPr/>
              <p:nvPr/>
            </p:nvSpPr>
            <p:spPr>
              <a:xfrm>
                <a:off x="4738501" y="2572146"/>
                <a:ext cx="316800" cy="316800"/>
              </a:xfrm>
              <a:prstGeom prst="ellipse">
                <a:avLst/>
              </a:prstGeom>
              <a:solidFill>
                <a:srgbClr val="C9DAF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88" name="Google Shape;288;p25"/>
              <p:cNvCxnSpPr>
                <a:endCxn id="286" idx="2"/>
              </p:cNvCxnSpPr>
              <p:nvPr/>
            </p:nvCxnSpPr>
            <p:spPr>
              <a:xfrm>
                <a:off x="4104264" y="2730546"/>
                <a:ext cx="18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9" name="Google Shape;289;p25"/>
              <p:cNvCxnSpPr>
                <a:stCxn id="286" idx="6"/>
                <a:endCxn id="287" idx="2"/>
              </p:cNvCxnSpPr>
              <p:nvPr/>
            </p:nvCxnSpPr>
            <p:spPr>
              <a:xfrm>
                <a:off x="4601064" y="2730546"/>
                <a:ext cx="137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90" name="Google Shape;290;p25"/>
            <p:cNvGrpSpPr/>
            <p:nvPr/>
          </p:nvGrpSpPr>
          <p:grpSpPr>
            <a:xfrm>
              <a:off x="3251183" y="4329163"/>
              <a:ext cx="487133" cy="189668"/>
              <a:chOff x="3787413" y="2572146"/>
              <a:chExt cx="813651" cy="316800"/>
            </a:xfrm>
          </p:grpSpPr>
          <p:sp>
            <p:nvSpPr>
              <p:cNvPr id="291" name="Google Shape;291;p25"/>
              <p:cNvSpPr/>
              <p:nvPr/>
            </p:nvSpPr>
            <p:spPr>
              <a:xfrm>
                <a:off x="3787413" y="2572146"/>
                <a:ext cx="316800" cy="316800"/>
              </a:xfrm>
              <a:prstGeom prst="ellipse">
                <a:avLst/>
              </a:prstGeom>
              <a:solidFill>
                <a:srgbClr val="C9DAF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25"/>
              <p:cNvSpPr/>
              <p:nvPr/>
            </p:nvSpPr>
            <p:spPr>
              <a:xfrm>
                <a:off x="4284264" y="2572146"/>
                <a:ext cx="316800" cy="316800"/>
              </a:xfrm>
              <a:prstGeom prst="ellipse">
                <a:avLst/>
              </a:prstGeom>
              <a:solidFill>
                <a:srgbClr val="C9DAF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93" name="Google Shape;293;p25"/>
            <p:cNvCxnSpPr>
              <a:stCxn id="287" idx="7"/>
              <a:endCxn id="291" idx="3"/>
            </p:cNvCxnSpPr>
            <p:nvPr/>
          </p:nvCxnSpPr>
          <p:spPr>
            <a:xfrm flipH="1" rot="10800000">
              <a:off x="3124691" y="4491164"/>
              <a:ext cx="154200" cy="91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4" name="Google Shape;294;p25"/>
            <p:cNvCxnSpPr/>
            <p:nvPr/>
          </p:nvCxnSpPr>
          <p:spPr>
            <a:xfrm>
              <a:off x="3440851" y="4423997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5" name="Google Shape;295;p25"/>
            <p:cNvCxnSpPr>
              <a:endCxn id="292" idx="2"/>
            </p:cNvCxnSpPr>
            <p:nvPr/>
          </p:nvCxnSpPr>
          <p:spPr>
            <a:xfrm>
              <a:off x="3440948" y="4423997"/>
              <a:ext cx="107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96" name="Google Shape;296;p25"/>
          <p:cNvGrpSpPr/>
          <p:nvPr/>
        </p:nvGrpSpPr>
        <p:grpSpPr>
          <a:xfrm>
            <a:off x="5619105" y="4606122"/>
            <a:ext cx="2077608" cy="341827"/>
            <a:chOff x="1213577" y="4329163"/>
            <a:chExt cx="2524739" cy="415393"/>
          </a:xfrm>
        </p:grpSpPr>
        <p:grpSp>
          <p:nvGrpSpPr>
            <p:cNvPr id="297" name="Google Shape;297;p25"/>
            <p:cNvGrpSpPr/>
            <p:nvPr/>
          </p:nvGrpSpPr>
          <p:grpSpPr>
            <a:xfrm>
              <a:off x="1213577" y="4329165"/>
              <a:ext cx="1938890" cy="415391"/>
              <a:chOff x="1816800" y="2195125"/>
              <a:chExt cx="3238501" cy="693821"/>
            </a:xfrm>
          </p:grpSpPr>
          <p:sp>
            <p:nvSpPr>
              <p:cNvPr id="298" name="Google Shape;298;p25"/>
              <p:cNvSpPr/>
              <p:nvPr/>
            </p:nvSpPr>
            <p:spPr>
              <a:xfrm>
                <a:off x="1816800" y="2195125"/>
                <a:ext cx="316800" cy="316800"/>
              </a:xfrm>
              <a:prstGeom prst="ellipse">
                <a:avLst/>
              </a:prstGeom>
              <a:solidFill>
                <a:srgbClr val="C9DAF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25"/>
              <p:cNvSpPr/>
              <p:nvPr/>
            </p:nvSpPr>
            <p:spPr>
              <a:xfrm>
                <a:off x="2510900" y="2195125"/>
                <a:ext cx="316800" cy="316800"/>
              </a:xfrm>
              <a:prstGeom prst="ellipse">
                <a:avLst/>
              </a:prstGeom>
              <a:solidFill>
                <a:srgbClr val="C9DAF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25"/>
              <p:cNvSpPr/>
              <p:nvPr/>
            </p:nvSpPr>
            <p:spPr>
              <a:xfrm>
                <a:off x="3184683" y="2195125"/>
                <a:ext cx="316800" cy="316800"/>
              </a:xfrm>
              <a:prstGeom prst="ellipse">
                <a:avLst/>
              </a:prstGeom>
              <a:solidFill>
                <a:srgbClr val="C9DAF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01" name="Google Shape;301;p25"/>
              <p:cNvCxnSpPr>
                <a:stCxn id="298" idx="6"/>
                <a:endCxn id="299" idx="2"/>
              </p:cNvCxnSpPr>
              <p:nvPr/>
            </p:nvCxnSpPr>
            <p:spPr>
              <a:xfrm>
                <a:off x="2133600" y="2353525"/>
                <a:ext cx="377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2" name="Google Shape;302;p25"/>
              <p:cNvCxnSpPr>
                <a:stCxn id="299" idx="6"/>
                <a:endCxn id="300" idx="2"/>
              </p:cNvCxnSpPr>
              <p:nvPr/>
            </p:nvCxnSpPr>
            <p:spPr>
              <a:xfrm>
                <a:off x="2827700" y="2353525"/>
                <a:ext cx="357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3" name="Google Shape;303;p25"/>
              <p:cNvCxnSpPr>
                <a:stCxn id="300" idx="5"/>
              </p:cNvCxnSpPr>
              <p:nvPr/>
            </p:nvCxnSpPr>
            <p:spPr>
              <a:xfrm>
                <a:off x="3455088" y="2465531"/>
                <a:ext cx="332400" cy="26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04" name="Google Shape;304;p25"/>
              <p:cNvSpPr/>
              <p:nvPr/>
            </p:nvSpPr>
            <p:spPr>
              <a:xfrm>
                <a:off x="3787413" y="2572146"/>
                <a:ext cx="316800" cy="316800"/>
              </a:xfrm>
              <a:prstGeom prst="ellipse">
                <a:avLst/>
              </a:prstGeom>
              <a:solidFill>
                <a:srgbClr val="C9DAF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25"/>
              <p:cNvSpPr/>
              <p:nvPr/>
            </p:nvSpPr>
            <p:spPr>
              <a:xfrm>
                <a:off x="4284264" y="2572146"/>
                <a:ext cx="316800" cy="316800"/>
              </a:xfrm>
              <a:prstGeom prst="ellipse">
                <a:avLst/>
              </a:prstGeom>
              <a:solidFill>
                <a:srgbClr val="C9DAF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25"/>
              <p:cNvSpPr/>
              <p:nvPr/>
            </p:nvSpPr>
            <p:spPr>
              <a:xfrm>
                <a:off x="4738501" y="2572146"/>
                <a:ext cx="316800" cy="316800"/>
              </a:xfrm>
              <a:prstGeom prst="ellipse">
                <a:avLst/>
              </a:prstGeom>
              <a:solidFill>
                <a:srgbClr val="C9DAF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07" name="Google Shape;307;p25"/>
              <p:cNvCxnSpPr>
                <a:endCxn id="305" idx="2"/>
              </p:cNvCxnSpPr>
              <p:nvPr/>
            </p:nvCxnSpPr>
            <p:spPr>
              <a:xfrm>
                <a:off x="4104264" y="2730546"/>
                <a:ext cx="18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8" name="Google Shape;308;p25"/>
              <p:cNvCxnSpPr>
                <a:stCxn id="305" idx="6"/>
                <a:endCxn id="306" idx="2"/>
              </p:cNvCxnSpPr>
              <p:nvPr/>
            </p:nvCxnSpPr>
            <p:spPr>
              <a:xfrm>
                <a:off x="4601064" y="2730546"/>
                <a:ext cx="137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09" name="Google Shape;309;p25"/>
            <p:cNvGrpSpPr/>
            <p:nvPr/>
          </p:nvGrpSpPr>
          <p:grpSpPr>
            <a:xfrm>
              <a:off x="3251183" y="4329163"/>
              <a:ext cx="487133" cy="189668"/>
              <a:chOff x="3787413" y="2572146"/>
              <a:chExt cx="813651" cy="316800"/>
            </a:xfrm>
          </p:grpSpPr>
          <p:sp>
            <p:nvSpPr>
              <p:cNvPr id="310" name="Google Shape;310;p25"/>
              <p:cNvSpPr/>
              <p:nvPr/>
            </p:nvSpPr>
            <p:spPr>
              <a:xfrm>
                <a:off x="3787413" y="2572146"/>
                <a:ext cx="316800" cy="316800"/>
              </a:xfrm>
              <a:prstGeom prst="ellipse">
                <a:avLst/>
              </a:prstGeom>
              <a:solidFill>
                <a:srgbClr val="C9DAF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25"/>
              <p:cNvSpPr/>
              <p:nvPr/>
            </p:nvSpPr>
            <p:spPr>
              <a:xfrm>
                <a:off x="4284264" y="2572146"/>
                <a:ext cx="316800" cy="316800"/>
              </a:xfrm>
              <a:prstGeom prst="ellipse">
                <a:avLst/>
              </a:prstGeom>
              <a:solidFill>
                <a:srgbClr val="C9DAF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312" name="Google Shape;312;p25"/>
            <p:cNvCxnSpPr>
              <a:stCxn id="306" idx="7"/>
              <a:endCxn id="310" idx="3"/>
            </p:cNvCxnSpPr>
            <p:nvPr/>
          </p:nvCxnSpPr>
          <p:spPr>
            <a:xfrm flipH="1" rot="10800000">
              <a:off x="3124691" y="4491164"/>
              <a:ext cx="154200" cy="91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3" name="Google Shape;313;p25"/>
            <p:cNvCxnSpPr/>
            <p:nvPr/>
          </p:nvCxnSpPr>
          <p:spPr>
            <a:xfrm>
              <a:off x="3440851" y="4423997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4" name="Google Shape;314;p25"/>
            <p:cNvCxnSpPr>
              <a:endCxn id="311" idx="2"/>
            </p:cNvCxnSpPr>
            <p:nvPr/>
          </p:nvCxnSpPr>
          <p:spPr>
            <a:xfrm>
              <a:off x="3440948" y="4423997"/>
              <a:ext cx="107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320" name="Google Shape;32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Atlassian tutorial (with Bit Bucket)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https://www.atlassian.com/git/tutorials/learn-git-with-bitbucket-cloud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Github Desktop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https://desktop.github.com/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Git Cheatsheet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https://education.github.com/git-cheat-sheet-education.pdf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Managing remote, local: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https://docs.github.com/en/get-started/getting-started-with-git/managing-remote-repositories</a:t>
            </a:r>
            <a:r>
              <a:rPr lang="en"/>
              <a:t> 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 keep track of the changes that you make as you develop the whole project!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Git is just a name of the program, you don’t have to care why. Invoke the command and the sub command to get the job done!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`git init`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3526200" cy="20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You put your files in a directory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As you change, add on the files, how do you keep track of the changes?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838" y="3828788"/>
            <a:ext cx="2219325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1263" y="3828800"/>
            <a:ext cx="2219325" cy="12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4430750" y="1152475"/>
            <a:ext cx="4526400" cy="22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Navigate to the `Python` (or your main folder), In the command line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`git init`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hidden folder `.git` will be where the information about the changes is stored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Commit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19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When there is a change, git will record it as a ‘commit’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You have to manually add the changed files into a ‘staging’ phase</a:t>
            </a:r>
            <a:endParaRPr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`git add .`  #Add all files in the . (current directory)</a:t>
            </a:r>
            <a:endParaRPr sz="12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Then, when you are satisfied that all the changes are significant </a:t>
            </a:r>
            <a:r>
              <a:rPr lang="en" sz="1600"/>
              <a:t>enough</a:t>
            </a:r>
            <a:r>
              <a:rPr lang="en" sz="1600"/>
              <a:t> to be packaged as a commit. </a:t>
            </a:r>
            <a:endParaRPr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`git commit -m “description goes here” #Flag -m is for description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690725" y="3181625"/>
            <a:ext cx="470400" cy="5145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857850" y="3344775"/>
            <a:ext cx="470400" cy="5145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1605400" y="3141075"/>
            <a:ext cx="470400" cy="5145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1463875" y="3859275"/>
            <a:ext cx="470400" cy="5145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727475" y="3995475"/>
            <a:ext cx="470400" cy="5145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602500" y="4708225"/>
            <a:ext cx="14733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Changed files</a:t>
            </a:r>
            <a:endParaRPr/>
          </a:p>
        </p:txBody>
      </p:sp>
      <p:cxnSp>
        <p:nvCxnSpPr>
          <p:cNvPr id="84" name="Google Shape;84;p16"/>
          <p:cNvCxnSpPr/>
          <p:nvPr/>
        </p:nvCxnSpPr>
        <p:spPr>
          <a:xfrm>
            <a:off x="2792175" y="3857625"/>
            <a:ext cx="62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" name="Google Shape;85;p16"/>
          <p:cNvSpPr/>
          <p:nvPr/>
        </p:nvSpPr>
        <p:spPr>
          <a:xfrm>
            <a:off x="3593100" y="3123675"/>
            <a:ext cx="2483700" cy="146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4142413" y="3213725"/>
            <a:ext cx="470400" cy="5145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4309538" y="3376875"/>
            <a:ext cx="470400" cy="5145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5057088" y="3173175"/>
            <a:ext cx="470400" cy="5145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4915563" y="3891375"/>
            <a:ext cx="470400" cy="5145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4179163" y="4027575"/>
            <a:ext cx="470400" cy="5145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3838350" y="4678275"/>
            <a:ext cx="19932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staged</a:t>
            </a:r>
            <a:r>
              <a:rPr lang="en"/>
              <a:t> files in staging</a:t>
            </a:r>
            <a:endParaRPr/>
          </a:p>
        </p:txBody>
      </p:sp>
      <p:cxnSp>
        <p:nvCxnSpPr>
          <p:cNvPr id="92" name="Google Shape;92;p16"/>
          <p:cNvCxnSpPr/>
          <p:nvPr/>
        </p:nvCxnSpPr>
        <p:spPr>
          <a:xfrm>
            <a:off x="6354000" y="3857625"/>
            <a:ext cx="62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" name="Google Shape;93;p16"/>
          <p:cNvSpPr/>
          <p:nvPr/>
        </p:nvSpPr>
        <p:spPr>
          <a:xfrm>
            <a:off x="7557350" y="3571275"/>
            <a:ext cx="572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/>
        </p:nvSpPr>
        <p:spPr>
          <a:xfrm>
            <a:off x="6847100" y="4629275"/>
            <a:ext cx="19932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 into a commit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/>
          <p:nvPr/>
        </p:nvSpPr>
        <p:spPr>
          <a:xfrm>
            <a:off x="653950" y="3468200"/>
            <a:ext cx="3534300" cy="94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</a:t>
            </a:r>
            <a:endParaRPr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311700" y="1152475"/>
            <a:ext cx="8520600" cy="8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As you add more changes to your files, more commits. There is a history chain of the commit that `git` will remember (stored in the .git folder)</a:t>
            </a:r>
            <a:endParaRPr sz="1500"/>
          </a:p>
        </p:txBody>
      </p:sp>
      <p:sp>
        <p:nvSpPr>
          <p:cNvPr id="102" name="Google Shape;102;p17"/>
          <p:cNvSpPr/>
          <p:nvPr/>
        </p:nvSpPr>
        <p:spPr>
          <a:xfrm>
            <a:off x="1576200" y="2020675"/>
            <a:ext cx="572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2830775" y="2020675"/>
            <a:ext cx="572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4048625" y="2020675"/>
            <a:ext cx="572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5" name="Google Shape;105;p17"/>
          <p:cNvCxnSpPr>
            <a:stCxn id="102" idx="6"/>
            <a:endCxn id="103" idx="2"/>
          </p:cNvCxnSpPr>
          <p:nvPr/>
        </p:nvCxnSpPr>
        <p:spPr>
          <a:xfrm>
            <a:off x="2148900" y="2307025"/>
            <a:ext cx="68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7"/>
          <p:cNvCxnSpPr>
            <a:stCxn id="103" idx="6"/>
            <a:endCxn id="104" idx="2"/>
          </p:cNvCxnSpPr>
          <p:nvPr/>
        </p:nvCxnSpPr>
        <p:spPr>
          <a:xfrm>
            <a:off x="3403475" y="2307025"/>
            <a:ext cx="64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17"/>
          <p:cNvSpPr txBox="1"/>
          <p:nvPr/>
        </p:nvSpPr>
        <p:spPr>
          <a:xfrm>
            <a:off x="5106775" y="2105125"/>
            <a:ext cx="21675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commits…</a:t>
            </a:r>
            <a:endParaRPr/>
          </a:p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311700" y="2774450"/>
            <a:ext cx="8520600" cy="8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Usually there is a </a:t>
            </a:r>
            <a:r>
              <a:rPr b="1" lang="en" sz="1500"/>
              <a:t>main branch</a:t>
            </a:r>
            <a:r>
              <a:rPr lang="en" sz="1500"/>
              <a:t>, which is the most stable, and agreed upon version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You can add another </a:t>
            </a:r>
            <a:r>
              <a:rPr b="1" lang="en" sz="1500"/>
              <a:t>branch</a:t>
            </a:r>
            <a:r>
              <a:rPr lang="en" sz="1500"/>
              <a:t> so that, you can try and </a:t>
            </a:r>
            <a:r>
              <a:rPr lang="en" sz="1500"/>
              <a:t>develop new experimental features</a:t>
            </a:r>
            <a:endParaRPr sz="1500"/>
          </a:p>
        </p:txBody>
      </p:sp>
      <p:sp>
        <p:nvSpPr>
          <p:cNvPr id="109" name="Google Shape;109;p17"/>
          <p:cNvSpPr/>
          <p:nvPr/>
        </p:nvSpPr>
        <p:spPr>
          <a:xfrm>
            <a:off x="890950" y="3642650"/>
            <a:ext cx="572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2145525" y="3642650"/>
            <a:ext cx="572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3363375" y="3642650"/>
            <a:ext cx="572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2" name="Google Shape;112;p17"/>
          <p:cNvCxnSpPr>
            <a:stCxn id="109" idx="6"/>
            <a:endCxn id="110" idx="2"/>
          </p:cNvCxnSpPr>
          <p:nvPr/>
        </p:nvCxnSpPr>
        <p:spPr>
          <a:xfrm>
            <a:off x="1463650" y="3929000"/>
            <a:ext cx="68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7"/>
          <p:cNvCxnSpPr>
            <a:stCxn id="110" idx="6"/>
            <a:endCxn id="111" idx="2"/>
          </p:cNvCxnSpPr>
          <p:nvPr/>
        </p:nvCxnSpPr>
        <p:spPr>
          <a:xfrm>
            <a:off x="2718225" y="3929000"/>
            <a:ext cx="64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7"/>
          <p:cNvCxnSpPr>
            <a:stCxn id="111" idx="5"/>
          </p:cNvCxnSpPr>
          <p:nvPr/>
        </p:nvCxnSpPr>
        <p:spPr>
          <a:xfrm>
            <a:off x="3852205" y="4131480"/>
            <a:ext cx="600600" cy="48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Google Shape;115;p17"/>
          <p:cNvSpPr/>
          <p:nvPr/>
        </p:nvSpPr>
        <p:spPr>
          <a:xfrm>
            <a:off x="4452800" y="4324100"/>
            <a:ext cx="572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5350850" y="4324100"/>
            <a:ext cx="572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/>
          <p:nvPr/>
        </p:nvSpPr>
        <p:spPr>
          <a:xfrm>
            <a:off x="6171875" y="4324100"/>
            <a:ext cx="572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8" name="Google Shape;118;p17"/>
          <p:cNvCxnSpPr>
            <a:endCxn id="116" idx="2"/>
          </p:cNvCxnSpPr>
          <p:nvPr/>
        </p:nvCxnSpPr>
        <p:spPr>
          <a:xfrm>
            <a:off x="5025350" y="4610450"/>
            <a:ext cx="32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7"/>
          <p:cNvCxnSpPr>
            <a:stCxn id="116" idx="6"/>
            <a:endCxn id="117" idx="2"/>
          </p:cNvCxnSpPr>
          <p:nvPr/>
        </p:nvCxnSpPr>
        <p:spPr>
          <a:xfrm>
            <a:off x="5923550" y="4610450"/>
            <a:ext cx="24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Google Shape;120;p17"/>
          <p:cNvSpPr txBox="1"/>
          <p:nvPr/>
        </p:nvSpPr>
        <p:spPr>
          <a:xfrm>
            <a:off x="4416050" y="3519625"/>
            <a:ext cx="42324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Main branch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653940" y="3519625"/>
            <a:ext cx="6485500" cy="1544075"/>
          </a:xfrm>
          <a:custGeom>
            <a:rect b="b" l="l" r="r" t="t"/>
            <a:pathLst>
              <a:path extrusionOk="0" h="61763" w="259420">
                <a:moveTo>
                  <a:pt x="9928" y="881"/>
                </a:moveTo>
                <a:cubicBezTo>
                  <a:pt x="21177" y="4633"/>
                  <a:pt x="33633" y="1763"/>
                  <a:pt x="45491" y="1763"/>
                </a:cubicBezTo>
                <a:cubicBezTo>
                  <a:pt x="67342" y="1763"/>
                  <a:pt x="89183" y="2939"/>
                  <a:pt x="111034" y="2939"/>
                </a:cubicBezTo>
                <a:cubicBezTo>
                  <a:pt x="119187" y="2939"/>
                  <a:pt x="127590" y="-1065"/>
                  <a:pt x="135429" y="1175"/>
                </a:cubicBezTo>
                <a:cubicBezTo>
                  <a:pt x="141713" y="2970"/>
                  <a:pt x="137927" y="15479"/>
                  <a:pt x="143365" y="19104"/>
                </a:cubicBezTo>
                <a:cubicBezTo>
                  <a:pt x="152765" y="25371"/>
                  <a:pt x="165393" y="24266"/>
                  <a:pt x="176577" y="25864"/>
                </a:cubicBezTo>
                <a:cubicBezTo>
                  <a:pt x="192490" y="28138"/>
                  <a:pt x="208704" y="27334"/>
                  <a:pt x="224779" y="27334"/>
                </a:cubicBezTo>
                <a:cubicBezTo>
                  <a:pt x="234343" y="27334"/>
                  <a:pt x="244735" y="26288"/>
                  <a:pt x="253289" y="30567"/>
                </a:cubicBezTo>
                <a:cubicBezTo>
                  <a:pt x="260695" y="34272"/>
                  <a:pt x="259997" y="46927"/>
                  <a:pt x="257991" y="54962"/>
                </a:cubicBezTo>
                <a:cubicBezTo>
                  <a:pt x="256673" y="60241"/>
                  <a:pt x="248439" y="61219"/>
                  <a:pt x="243002" y="61428"/>
                </a:cubicBezTo>
                <a:cubicBezTo>
                  <a:pt x="231058" y="61888"/>
                  <a:pt x="219097" y="61722"/>
                  <a:pt x="207144" y="61722"/>
                </a:cubicBezTo>
                <a:cubicBezTo>
                  <a:pt x="191138" y="61722"/>
                  <a:pt x="175154" y="60162"/>
                  <a:pt x="159236" y="58489"/>
                </a:cubicBezTo>
                <a:cubicBezTo>
                  <a:pt x="152794" y="57812"/>
                  <a:pt x="145462" y="60528"/>
                  <a:pt x="139838" y="57313"/>
                </a:cubicBezTo>
                <a:cubicBezTo>
                  <a:pt x="136711" y="55525"/>
                  <a:pt x="137448" y="50482"/>
                  <a:pt x="135723" y="47320"/>
                </a:cubicBezTo>
                <a:cubicBezTo>
                  <a:pt x="132353" y="41141"/>
                  <a:pt x="126248" y="34967"/>
                  <a:pt x="119264" y="34094"/>
                </a:cubicBezTo>
                <a:cubicBezTo>
                  <a:pt x="94146" y="30954"/>
                  <a:pt x="68704" y="28492"/>
                  <a:pt x="43434" y="29979"/>
                </a:cubicBezTo>
                <a:cubicBezTo>
                  <a:pt x="35295" y="30458"/>
                  <a:pt x="27129" y="30730"/>
                  <a:pt x="19039" y="31742"/>
                </a:cubicBezTo>
                <a:cubicBezTo>
                  <a:pt x="13649" y="32416"/>
                  <a:pt x="6715" y="33526"/>
                  <a:pt x="2874" y="29685"/>
                </a:cubicBezTo>
                <a:cubicBezTo>
                  <a:pt x="-2896" y="23915"/>
                  <a:pt x="1282" y="12589"/>
                  <a:pt x="4931" y="5290"/>
                </a:cubicBezTo>
                <a:cubicBezTo>
                  <a:pt x="6046" y="3059"/>
                  <a:pt x="9433" y="2366"/>
                  <a:pt x="10222" y="0"/>
                </a:cubicBezTo>
              </a:path>
            </a:pathLst>
          </a:cu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Google Shape;122;p17"/>
          <p:cNvSpPr txBox="1"/>
          <p:nvPr/>
        </p:nvSpPr>
        <p:spPr>
          <a:xfrm>
            <a:off x="7391950" y="4144200"/>
            <a:ext cx="17634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Experimental branch</a:t>
            </a:r>
            <a:endParaRPr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Branching</a:t>
            </a:r>
            <a:endParaRPr/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Check what is your current branch: `git branch -v`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Create a new branch called “future-plans”: `git branch future-plans`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Switch to a different branch: `git checkout future-plans`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Then when you are in a new branch, you can continue to add commit in the experimental-branch-name branch without affecting the code in the main branch	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Change, modify the files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Stage files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Add commits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Merging</a:t>
            </a:r>
            <a:endParaRPr/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After you add many commits in the future-plans(to add feature, fix bugs), you can merge them back into the main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Now the “main” branch tracks the same sequence of commits as the “future-plans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921" y="2687225"/>
            <a:ext cx="1811225" cy="147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3395" y="2692395"/>
            <a:ext cx="2360407" cy="146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93925" y="2697575"/>
            <a:ext cx="2319797" cy="146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Merging</a:t>
            </a:r>
            <a:endParaRPr/>
          </a:p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311700" y="1152475"/>
            <a:ext cx="8520600" cy="18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Go to the main branch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`git checkout main`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Merge “future-plans” to “main”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`git merge future-plans` #We are currently at main branch</a:t>
            </a:r>
            <a:endParaRPr/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0325" y="1573775"/>
            <a:ext cx="1818450" cy="114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0"/>
          <p:cNvSpPr txBox="1"/>
          <p:nvPr>
            <p:ph type="title"/>
          </p:nvPr>
        </p:nvSpPr>
        <p:spPr>
          <a:xfrm>
            <a:off x="311700" y="3277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 commands</a:t>
            </a:r>
            <a:endParaRPr/>
          </a:p>
        </p:txBody>
      </p:sp>
      <p:sp>
        <p:nvSpPr>
          <p:cNvPr id="146" name="Google Shape;146;p20"/>
          <p:cNvSpPr txBox="1"/>
          <p:nvPr>
            <p:ph idx="1" type="body"/>
          </p:nvPr>
        </p:nvSpPr>
        <p:spPr>
          <a:xfrm>
            <a:off x="311700" y="3964800"/>
            <a:ext cx="8520600" cy="18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`git status`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Check out cheatsheets, advanced commands on tutorials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Remote and Local repo</a:t>
            </a:r>
            <a:endParaRPr/>
          </a:p>
        </p:txBody>
      </p:sp>
      <p:sp>
        <p:nvSpPr>
          <p:cNvPr id="152" name="Google Shape;15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Repo = repository = place to store the 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Remote repo refers to the place in the cloud, hosted online (Github)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Local repo refers to the place in your own computer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