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930cb17752f8a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930cb17752f8a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0550192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0550192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930cb17752f8a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930cb17752f8a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71417e63ec36f9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71417e63ec36f9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6044492a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6044492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6044492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6044492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05e96db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05e96db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6044492a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6044492a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6044492a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6044492a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6447f73e1b7dd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76447f73e1b7dd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044492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6044492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6044492a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6044492a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6447f73e1b7dd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6447f73e1b7dd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6447f73e1b7dd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6447f73e1b7dd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76447f73e1b7dd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76447f73e1b7dd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930cb17752f8a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1930cb17752f8a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697173" y="1845150"/>
            <a:ext cx="6176700" cy="37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4975" y="2343150"/>
            <a:ext cx="429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deploying models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166025" y="3256050"/>
            <a:ext cx="51144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CNNs, GPUs, FP ops, autograd, GUI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225" y="402150"/>
            <a:ext cx="4015700" cy="38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846925" y="4210975"/>
            <a:ext cx="51144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link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Autograd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47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-Behaves like a stack, first in last 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-Gradient is accumulated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-Need to call .zero_grad() to clear gradients every pass</a:t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6277275" y="1152469"/>
            <a:ext cx="1216800" cy="31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6369525" y="3691730"/>
            <a:ext cx="1032300" cy="5115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6369525" y="3079057"/>
            <a:ext cx="1032300" cy="511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6369525" y="2466380"/>
            <a:ext cx="1032300" cy="511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 rot="2700000">
            <a:off x="5658480" y="1494935"/>
            <a:ext cx="1081025" cy="1106905"/>
          </a:xfrm>
          <a:prstGeom prst="bentArrow">
            <a:avLst>
              <a:gd fmla="val 25000" name="adj1"/>
              <a:gd fmla="val 25000" name="adj2"/>
              <a:gd fmla="val 25000" name="adj3"/>
              <a:gd fmla="val 75000" name="adj4"/>
            </a:avLst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 rot="2700000">
            <a:off x="7205591" y="1494947"/>
            <a:ext cx="1081025" cy="1106905"/>
          </a:xfrm>
          <a:prstGeom prst="bentArrow">
            <a:avLst>
              <a:gd fmla="val 25000" name="adj1"/>
              <a:gd fmla="val 25000" name="adj2"/>
              <a:gd fmla="val 25000" name="adj3"/>
              <a:gd fmla="val 75000" name="adj4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875"/>
            <a:ext cx="8606174" cy="463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3958525" y="3397875"/>
            <a:ext cx="27117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 that are </a:t>
            </a:r>
            <a:r>
              <a:rPr lang="en">
                <a:solidFill>
                  <a:schemeClr val="dk1"/>
                </a:solidFill>
              </a:rPr>
              <a:t>used to retain information during the forward pass that can be used later in the backward pass to compute gradients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1" name="Google Shape;131;p23"/>
          <p:cNvCxnSpPr>
            <a:stCxn id="130" idx="0"/>
          </p:cNvCxnSpPr>
          <p:nvPr/>
        </p:nvCxnSpPr>
        <p:spPr>
          <a:xfrm rot="10800000">
            <a:off x="5249575" y="3068775"/>
            <a:ext cx="64800" cy="32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3"/>
          <p:cNvSpPr txBox="1"/>
          <p:nvPr/>
        </p:nvSpPr>
        <p:spPr>
          <a:xfrm>
            <a:off x="6832275" y="3435425"/>
            <a:ext cx="23931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gradients calculated for each operation are passed to AccumulateGrad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During backprop, grad of tensor = Accumulategrad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3" name="Google Shape;133;p23"/>
          <p:cNvCxnSpPr/>
          <p:nvPr/>
        </p:nvCxnSpPr>
        <p:spPr>
          <a:xfrm rot="10800000">
            <a:off x="7758675" y="1660125"/>
            <a:ext cx="0" cy="179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3"/>
          <p:cNvCxnSpPr/>
          <p:nvPr/>
        </p:nvCxnSpPr>
        <p:spPr>
          <a:xfrm rot="10800000">
            <a:off x="6899875" y="1727475"/>
            <a:ext cx="762300" cy="175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3"/>
          <p:cNvCxnSpPr/>
          <p:nvPr/>
        </p:nvCxnSpPr>
        <p:spPr>
          <a:xfrm flipH="1">
            <a:off x="6735725" y="733400"/>
            <a:ext cx="569400" cy="134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3"/>
          <p:cNvSpPr txBox="1"/>
          <p:nvPr/>
        </p:nvSpPr>
        <p:spPr>
          <a:xfrm>
            <a:off x="6967375" y="379075"/>
            <a:ext cx="1756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Gradient calculation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calculations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-Which is easier to calculate? 0.16 x 0.18 or 0.1623823489 x 0.1817234234?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-More compute required to calculate, more storage required to 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-Not important for small models but crucial for larger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750" y="2133900"/>
            <a:ext cx="6205026" cy="293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learn tensorflow when I know pytorch?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-Some companies use TF/Keras, some projects are easier when done in TF (Some NLP ones), simpler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-Not really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-Personal preference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GUIs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-Streamlit and gradio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-Allows easy integration between python programs,API with a front-end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-Simple to use/install, and to deploy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-Perfect for projects/hackathons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91425" y="1325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Bridges python and 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new directory with either file explorer/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"/>
              <a:t> for this,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/>
              <a:t> into 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new .py file and open in code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Streamlit code will be in this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streamlit run &lt;filename&gt;.py </a:t>
            </a:r>
            <a:r>
              <a:rPr lang="en"/>
              <a:t>will run this and produce a pop-up like what happen after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streamlit hello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25" y="0"/>
            <a:ext cx="2658000" cy="15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625" y="-46225"/>
            <a:ext cx="4188151" cy="5432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8"/>
          <p:cNvCxnSpPr/>
          <p:nvPr/>
        </p:nvCxnSpPr>
        <p:spPr>
          <a:xfrm flipH="1" rot="10800000">
            <a:off x="1920375" y="356850"/>
            <a:ext cx="916800" cy="366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8"/>
          <p:cNvCxnSpPr/>
          <p:nvPr/>
        </p:nvCxnSpPr>
        <p:spPr>
          <a:xfrm flipH="1" rot="10800000">
            <a:off x="1930025" y="588550"/>
            <a:ext cx="936000" cy="154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8"/>
          <p:cNvSpPr txBox="1"/>
          <p:nvPr/>
        </p:nvSpPr>
        <p:spPr>
          <a:xfrm>
            <a:off x="1273825" y="463200"/>
            <a:ext cx="7623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Text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877175" y="1101125"/>
            <a:ext cx="13242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User input canvas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71" name="Google Shape;171;p28"/>
          <p:cNvCxnSpPr/>
          <p:nvPr/>
        </p:nvCxnSpPr>
        <p:spPr>
          <a:xfrm flipH="1" rot="10800000">
            <a:off x="2094075" y="1175375"/>
            <a:ext cx="771900" cy="262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8"/>
          <p:cNvCxnSpPr/>
          <p:nvPr/>
        </p:nvCxnSpPr>
        <p:spPr>
          <a:xfrm flipH="1" rot="10800000">
            <a:off x="2084425" y="2440475"/>
            <a:ext cx="680400" cy="97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8"/>
          <p:cNvSpPr txBox="1"/>
          <p:nvPr/>
        </p:nvSpPr>
        <p:spPr>
          <a:xfrm>
            <a:off x="330325" y="2301600"/>
            <a:ext cx="18390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Processed input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330325" y="3766400"/>
            <a:ext cx="21435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Model output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75" name="Google Shape;175;p28"/>
          <p:cNvCxnSpPr/>
          <p:nvPr/>
        </p:nvCxnSpPr>
        <p:spPr>
          <a:xfrm flipH="1" rot="10800000">
            <a:off x="1910725" y="3319775"/>
            <a:ext cx="936000" cy="492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8"/>
          <p:cNvCxnSpPr/>
          <p:nvPr/>
        </p:nvCxnSpPr>
        <p:spPr>
          <a:xfrm flipH="1" rot="10800000">
            <a:off x="2038575" y="3987800"/>
            <a:ext cx="680400" cy="97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21125" y="77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implementing cifar with Streamlit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st.file_uploader(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this on your computer (For GUI later)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3.8 - Python 3.11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new virtual environment (optional)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in command line: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pip install streamlit numpy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pip install torch opencv-python streamlit_drawable_canvas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successful, test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streamlit hello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Browser should pop-up, means correctly installed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5" y="118850"/>
            <a:ext cx="3656525" cy="49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921774" y="2145890"/>
            <a:ext cx="730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253985" y="1078659"/>
            <a:ext cx="41295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Made with graphics processing in mind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Faster for </a:t>
            </a:r>
            <a:r>
              <a:rPr lang="en" sz="2100"/>
              <a:t>parallelised</a:t>
            </a:r>
            <a:r>
              <a:rPr lang="en" sz="2100"/>
              <a:t> vector </a:t>
            </a:r>
            <a:r>
              <a:rPr lang="en" sz="2100"/>
              <a:t>arithmetic </a:t>
            </a:r>
            <a:r>
              <a:rPr lang="en" sz="2100"/>
              <a:t>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Nvidia calls its parallel processing platform CUDA. While CUDA Cores are the processing units inside a GPU.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CUDA is an abbreviation for Compute Unified Device Architecture. It is a name given to the parallel processing platform and API which is used to access the Nvidia GPUs instruction set directly.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compute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76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- Lambda labs(ssh)/google colab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school’s - apply for school’s 3090 (ssh)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Buy your own - nvidia gpu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5008400" y="1283450"/>
            <a:ext cx="194100" cy="762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202500" y="1447525"/>
            <a:ext cx="2316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 upload/download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6709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see and understand?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1563" l="5205" r="2983" t="1339"/>
          <a:stretch/>
        </p:blipFill>
        <p:spPr>
          <a:xfrm>
            <a:off x="732809" y="695572"/>
            <a:ext cx="5802574" cy="42808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6613733" y="3408728"/>
            <a:ext cx="2129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info: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Stilwell brain by Vsauce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youtube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613" y="282980"/>
            <a:ext cx="7046977" cy="38373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725874" y="4482588"/>
            <a:ext cx="73005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Scientists created convolution layers with inspiration from primate image pathways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Fukushima K (1980), and Hubel, D. H., &amp; Wiesel, T. N. (1962)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825" y="271925"/>
            <a:ext cx="4912476" cy="44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 layers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11700" y="1203500"/>
            <a:ext cx="4622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 layer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Shape : (3, 7, 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Shape : (2, 3,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: (3, 3) — P : (1, 1) — S : (2, 2) — D : (2, 2)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854511" y="4604258"/>
            <a:ext cx="187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credits: Axel Thevenot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3902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conv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Parameter Efficiency: Convolutional layers require fewer parameters than fully connected layers. This is because they use a small filter that slides across the input data, sharing weights across all positions in the input, whereas fully connected layers connect every input unit to every output unit.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-Spatial Hierarchies: Convolutional layers are adept at learning hierarchical spatial patterns from input data, making them ideal for image processing and computer vision tasks.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-Translation Invariance: Due to the weight sharing and local receptive fields, convolutional networks are somewhat invariant to the translation of input features.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