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omfortaa" panose="020B0604020202020204" charset="0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941389-8B06-44DA-BEA4-1568F217D8FF}">
  <a:tblStyle styleId="{30941389-8B06-44DA-BEA4-1568F217D8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3"/>
          <p:cNvGraphicFramePr/>
          <p:nvPr/>
        </p:nvGraphicFramePr>
        <p:xfrm>
          <a:off x="2611175" y="682650"/>
          <a:ext cx="1188475" cy="1623181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18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UserAccount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loginStatus: Boolean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createAccount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signIntoAccount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updateAccount()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deleteAccount(</a:t>
                      </a: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2452588" y="3258838"/>
          <a:ext cx="1528875" cy="1698782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5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Movies</a:t>
                      </a:r>
                      <a:endParaRPr sz="11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theaterId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Movies()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findMovies()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favoriteMovie()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removeMovieFromSelling()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255874" y="245050"/>
            <a:ext cx="2261201" cy="877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UML Class Diagram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Application: MLDB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App: User Relationship</a:t>
            </a:r>
            <a:endParaRPr sz="12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3152925" y="2340975"/>
            <a:ext cx="8700" cy="9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0" name="Google Shape;90;p13"/>
          <p:cNvGraphicFramePr/>
          <p:nvPr/>
        </p:nvGraphicFramePr>
        <p:xfrm>
          <a:off x="336150" y="2053438"/>
          <a:ext cx="1026375" cy="1699163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getRegistered()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 rot="10800000" flipH="1">
            <a:off x="1361500" y="2055350"/>
            <a:ext cx="1228500" cy="64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2" name="Google Shape;92;p13"/>
          <p:cNvGraphicFramePr/>
          <p:nvPr/>
        </p:nvGraphicFramePr>
        <p:xfrm>
          <a:off x="5160925" y="3501725"/>
          <a:ext cx="1226425" cy="1225580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22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Ticket</a:t>
                      </a:r>
                      <a:endParaRPr sz="11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bookTicket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lookForTickets()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cancelTicket()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Google Shape;93;p13"/>
          <p:cNvCxnSpPr/>
          <p:nvPr/>
        </p:nvCxnSpPr>
        <p:spPr>
          <a:xfrm>
            <a:off x="1386475" y="3258850"/>
            <a:ext cx="1047900" cy="7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4" name="Google Shape;94;p13"/>
          <p:cNvGraphicFramePr/>
          <p:nvPr>
            <p:extLst>
              <p:ext uri="{D42A27DB-BD31-4B8C-83A1-F6EECF244321}">
                <p14:modId xmlns:p14="http://schemas.microsoft.com/office/powerpoint/2010/main" val="2097537301"/>
              </p:ext>
            </p:extLst>
          </p:nvPr>
        </p:nvGraphicFramePr>
        <p:xfrm>
          <a:off x="7581425" y="3639850"/>
          <a:ext cx="1226425" cy="1067846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22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 sz="1100" u="none" strike="noStrike" cap="none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makePayment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cancelPayment()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5" name="Google Shape;95;p13"/>
          <p:cNvCxnSpPr/>
          <p:nvPr/>
        </p:nvCxnSpPr>
        <p:spPr>
          <a:xfrm>
            <a:off x="3992850" y="4107450"/>
            <a:ext cx="116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95;p13">
            <a:extLst>
              <a:ext uri="{FF2B5EF4-FFF2-40B4-BE49-F238E27FC236}">
                <a16:creationId xmlns:a16="http://schemas.microsoft.com/office/drawing/2014/main" id="{8774CF77-B831-486C-BF7B-EEE0F4F2609A}"/>
              </a:ext>
            </a:extLst>
          </p:cNvPr>
          <p:cNvCxnSpPr/>
          <p:nvPr/>
        </p:nvCxnSpPr>
        <p:spPr>
          <a:xfrm>
            <a:off x="6387350" y="4123834"/>
            <a:ext cx="116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AF494B-210A-43FB-AEDF-47385EED3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69427"/>
              </p:ext>
            </p:extLst>
          </p:nvPr>
        </p:nvGraphicFramePr>
        <p:xfrm>
          <a:off x="4960050" y="827858"/>
          <a:ext cx="1401200" cy="1519151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401200">
                  <a:extLst>
                    <a:ext uri="{9D8B030D-6E8A-4147-A177-3AD203B41FA5}">
                      <a16:colId xmlns:a16="http://schemas.microsoft.com/office/drawing/2014/main" val="2755229582"/>
                    </a:ext>
                  </a:extLst>
                </a:gridCol>
              </a:tblGrid>
              <a:tr h="2578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omfortaa"/>
                          <a:cs typeface="Calibri"/>
                          <a:sym typeface="Calibri"/>
                        </a:rPr>
                        <a:t>Feedback</a:t>
                      </a:r>
                      <a:endParaRPr sz="1100" u="none" strike="noStrike" cap="none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017156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firstvisit: </a:t>
                      </a: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satisfied: Boolean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asytonavigate: String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likelihoodtoreturn: String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comments: String</a:t>
                      </a:r>
                      <a:endParaRPr lang="en"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146265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sendfeedback()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607458"/>
                  </a:ext>
                </a:extLst>
              </a:tr>
            </a:tbl>
          </a:graphicData>
        </a:graphic>
      </p:graphicFrame>
      <p:cxnSp>
        <p:nvCxnSpPr>
          <p:cNvPr id="15" name="Google Shape;95;p13">
            <a:extLst>
              <a:ext uri="{FF2B5EF4-FFF2-40B4-BE49-F238E27FC236}">
                <a16:creationId xmlns:a16="http://schemas.microsoft.com/office/drawing/2014/main" id="{B4EFE2AE-9326-46B4-9A17-FE4706A0D1CC}"/>
              </a:ext>
            </a:extLst>
          </p:cNvPr>
          <p:cNvCxnSpPr/>
          <p:nvPr/>
        </p:nvCxnSpPr>
        <p:spPr>
          <a:xfrm>
            <a:off x="3799650" y="1388063"/>
            <a:ext cx="116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2;ga73215cadd_0_118">
            <a:extLst>
              <a:ext uri="{FF2B5EF4-FFF2-40B4-BE49-F238E27FC236}">
                <a16:creationId xmlns:a16="http://schemas.microsoft.com/office/drawing/2014/main" id="{5A1424D8-8DA7-4EA7-923A-7823F2B205F4}"/>
              </a:ext>
            </a:extLst>
          </p:cNvPr>
          <p:cNvSpPr txBox="1">
            <a:spLocks/>
          </p:cNvSpPr>
          <p:nvPr/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/>
              <a:t>MLDB Sequence Diagram</a:t>
            </a:r>
          </a:p>
          <a:p>
            <a:pPr algn="ctr"/>
            <a:r>
              <a:rPr lang="en-US" sz="1000" b="1" dirty="0"/>
              <a:t>Use Case: 03.02 User Relationship</a:t>
            </a:r>
          </a:p>
          <a:p>
            <a:endParaRPr lang="en-US" sz="1200" dirty="0"/>
          </a:p>
        </p:txBody>
      </p:sp>
      <p:pic>
        <p:nvPicPr>
          <p:cNvPr id="35" name="Google Shape;93;ga73215cadd_0_118">
            <a:extLst>
              <a:ext uri="{FF2B5EF4-FFF2-40B4-BE49-F238E27FC236}">
                <a16:creationId xmlns:a16="http://schemas.microsoft.com/office/drawing/2014/main" id="{ED982CB9-4988-483E-91F8-53DE22FF077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94;ga73215cadd_0_118">
            <a:extLst>
              <a:ext uri="{FF2B5EF4-FFF2-40B4-BE49-F238E27FC236}">
                <a16:creationId xmlns:a16="http://schemas.microsoft.com/office/drawing/2014/main" id="{9D3350DD-22B6-4AB6-A786-ED763CA31897}"/>
              </a:ext>
            </a:extLst>
          </p:cNvPr>
          <p:cNvSpPr txBox="1">
            <a:spLocks/>
          </p:cNvSpPr>
          <p:nvPr/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/>
              <a:t>User</a:t>
            </a:r>
          </a:p>
          <a:p>
            <a:endParaRPr lang="en-US" sz="1200"/>
          </a:p>
        </p:txBody>
      </p:sp>
      <p:sp>
        <p:nvSpPr>
          <p:cNvPr id="37" name="Google Shape;95;ga73215cadd_0_118">
            <a:extLst>
              <a:ext uri="{FF2B5EF4-FFF2-40B4-BE49-F238E27FC236}">
                <a16:creationId xmlns:a16="http://schemas.microsoft.com/office/drawing/2014/main" id="{66F0A2D8-BFF5-44A7-BE21-2A4015414A6C}"/>
              </a:ext>
            </a:extLst>
          </p:cNvPr>
          <p:cNvSpPr txBox="1">
            <a:spLocks/>
          </p:cNvSpPr>
          <p:nvPr/>
        </p:nvSpPr>
        <p:spPr>
          <a:xfrm>
            <a:off x="1791975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/>
              <a:t>UserAccount</a:t>
            </a:r>
          </a:p>
          <a:p>
            <a:endParaRPr lang="en-US" sz="1200"/>
          </a:p>
        </p:txBody>
      </p:sp>
      <p:sp>
        <p:nvSpPr>
          <p:cNvPr id="40" name="Google Shape;98;ga73215cadd_0_118">
            <a:extLst>
              <a:ext uri="{FF2B5EF4-FFF2-40B4-BE49-F238E27FC236}">
                <a16:creationId xmlns:a16="http://schemas.microsoft.com/office/drawing/2014/main" id="{CD3BE930-CACB-45F6-9E00-043C85E27A44}"/>
              </a:ext>
            </a:extLst>
          </p:cNvPr>
          <p:cNvSpPr txBox="1">
            <a:spLocks/>
          </p:cNvSpPr>
          <p:nvPr/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000" b="1"/>
          </a:p>
          <a:p>
            <a:endParaRPr lang="en-US" sz="1200"/>
          </a:p>
        </p:txBody>
      </p:sp>
      <p:sp>
        <p:nvSpPr>
          <p:cNvPr id="43" name="Google Shape;101;ga73215cadd_0_118">
            <a:extLst>
              <a:ext uri="{FF2B5EF4-FFF2-40B4-BE49-F238E27FC236}">
                <a16:creationId xmlns:a16="http://schemas.microsoft.com/office/drawing/2014/main" id="{8947F135-8CCA-451E-9C8C-F737F42A5B8F}"/>
              </a:ext>
            </a:extLst>
          </p:cNvPr>
          <p:cNvSpPr txBox="1">
            <a:spLocks/>
          </p:cNvSpPr>
          <p:nvPr/>
        </p:nvSpPr>
        <p:spPr>
          <a:xfrm>
            <a:off x="2221487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000" b="1"/>
          </a:p>
          <a:p>
            <a:endParaRPr lang="en-US" sz="1200"/>
          </a:p>
        </p:txBody>
      </p:sp>
      <p:cxnSp>
        <p:nvCxnSpPr>
          <p:cNvPr id="44" name="Google Shape;102;ga73215cadd_0_118">
            <a:extLst>
              <a:ext uri="{FF2B5EF4-FFF2-40B4-BE49-F238E27FC236}">
                <a16:creationId xmlns:a16="http://schemas.microsoft.com/office/drawing/2014/main" id="{B88AAE6D-4EA8-4624-9AFB-27A416553F20}"/>
              </a:ext>
            </a:extLst>
          </p:cNvPr>
          <p:cNvCxnSpPr>
            <a:cxnSpLocks/>
          </p:cNvCxnSpPr>
          <p:nvPr/>
        </p:nvCxnSpPr>
        <p:spPr>
          <a:xfrm>
            <a:off x="935850" y="2235500"/>
            <a:ext cx="126625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07;ga73215cadd_0_118">
            <a:extLst>
              <a:ext uri="{FF2B5EF4-FFF2-40B4-BE49-F238E27FC236}">
                <a16:creationId xmlns:a16="http://schemas.microsoft.com/office/drawing/2014/main" id="{293A352E-624F-4F54-AFF3-4A5852B1A0C1}"/>
              </a:ext>
            </a:extLst>
          </p:cNvPr>
          <p:cNvSpPr txBox="1"/>
          <p:nvPr/>
        </p:nvSpPr>
        <p:spPr>
          <a:xfrm>
            <a:off x="1123200" y="2032000"/>
            <a:ext cx="957849" cy="1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signIntoAccount()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120;ga73215cadd_0_118">
            <a:extLst>
              <a:ext uri="{FF2B5EF4-FFF2-40B4-BE49-F238E27FC236}">
                <a16:creationId xmlns:a16="http://schemas.microsoft.com/office/drawing/2014/main" id="{D9147F4A-10A8-4217-9F2C-93FAC4C445F6}"/>
              </a:ext>
            </a:extLst>
          </p:cNvPr>
          <p:cNvCxnSpPr>
            <a:cxnSpLocks/>
          </p:cNvCxnSpPr>
          <p:nvPr/>
        </p:nvCxnSpPr>
        <p:spPr>
          <a:xfrm>
            <a:off x="942050" y="2717552"/>
            <a:ext cx="1279437" cy="172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sp>
        <p:nvSpPr>
          <p:cNvPr id="63" name="Google Shape;121;ga73215cadd_0_118">
            <a:extLst>
              <a:ext uri="{FF2B5EF4-FFF2-40B4-BE49-F238E27FC236}">
                <a16:creationId xmlns:a16="http://schemas.microsoft.com/office/drawing/2014/main" id="{2CFEC9C9-75E4-457D-A93D-6E238B9F9C55}"/>
              </a:ext>
            </a:extLst>
          </p:cNvPr>
          <p:cNvSpPr txBox="1"/>
          <p:nvPr/>
        </p:nvSpPr>
        <p:spPr>
          <a:xfrm>
            <a:off x="1018348" y="2492846"/>
            <a:ext cx="1074848" cy="56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user logged 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to browse the application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04;ga73215cadd_0_118">
            <a:extLst>
              <a:ext uri="{FF2B5EF4-FFF2-40B4-BE49-F238E27FC236}">
                <a16:creationId xmlns:a16="http://schemas.microsoft.com/office/drawing/2014/main" id="{0A78E416-A6D7-43CC-A337-AB66D170E461}"/>
              </a:ext>
            </a:extLst>
          </p:cNvPr>
          <p:cNvSpPr txBox="1">
            <a:spLocks/>
          </p:cNvSpPr>
          <p:nvPr/>
        </p:nvSpPr>
        <p:spPr>
          <a:xfrm>
            <a:off x="3351474" y="1100544"/>
            <a:ext cx="7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/>
              <a:t>Feedback</a:t>
            </a:r>
          </a:p>
          <a:p>
            <a:endParaRPr lang="en-US" sz="1200" dirty="0"/>
          </a:p>
        </p:txBody>
      </p:sp>
      <p:sp>
        <p:nvSpPr>
          <p:cNvPr id="81" name="Google Shape;105;ga73215cadd_0_118">
            <a:extLst>
              <a:ext uri="{FF2B5EF4-FFF2-40B4-BE49-F238E27FC236}">
                <a16:creationId xmlns:a16="http://schemas.microsoft.com/office/drawing/2014/main" id="{342D1673-F6D8-4C12-9C03-7DF26A6DA23A}"/>
              </a:ext>
            </a:extLst>
          </p:cNvPr>
          <p:cNvSpPr txBox="1">
            <a:spLocks/>
          </p:cNvSpPr>
          <p:nvPr/>
        </p:nvSpPr>
        <p:spPr>
          <a:xfrm>
            <a:off x="3655691" y="1646168"/>
            <a:ext cx="230100" cy="28497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000" b="1"/>
          </a:p>
          <a:p>
            <a:endParaRPr lang="en-US" sz="1200"/>
          </a:p>
        </p:txBody>
      </p:sp>
      <p:sp>
        <p:nvSpPr>
          <p:cNvPr id="84" name="Google Shape;115;ga73215cadd_0_118">
            <a:extLst>
              <a:ext uri="{FF2B5EF4-FFF2-40B4-BE49-F238E27FC236}">
                <a16:creationId xmlns:a16="http://schemas.microsoft.com/office/drawing/2014/main" id="{3D8CC837-E9A0-40C1-8A04-51A1F26308AA}"/>
              </a:ext>
            </a:extLst>
          </p:cNvPr>
          <p:cNvSpPr txBox="1"/>
          <p:nvPr/>
        </p:nvSpPr>
        <p:spPr>
          <a:xfrm>
            <a:off x="2579878" y="2800162"/>
            <a:ext cx="769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sendFeedback()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114;ga73215cadd_0_118">
            <a:extLst>
              <a:ext uri="{FF2B5EF4-FFF2-40B4-BE49-F238E27FC236}">
                <a16:creationId xmlns:a16="http://schemas.microsoft.com/office/drawing/2014/main" id="{AD95A9A0-D1F7-4215-838B-791060296FC4}"/>
              </a:ext>
            </a:extLst>
          </p:cNvPr>
          <p:cNvCxnSpPr>
            <a:cxnSpLocks/>
          </p:cNvCxnSpPr>
          <p:nvPr/>
        </p:nvCxnSpPr>
        <p:spPr>
          <a:xfrm>
            <a:off x="2470974" y="3056355"/>
            <a:ext cx="1187022" cy="4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120;ga73215cadd_0_118">
            <a:extLst>
              <a:ext uri="{FF2B5EF4-FFF2-40B4-BE49-F238E27FC236}">
                <a16:creationId xmlns:a16="http://schemas.microsoft.com/office/drawing/2014/main" id="{1CB40096-4AE9-40F2-BF09-242AEDFC1382}"/>
              </a:ext>
            </a:extLst>
          </p:cNvPr>
          <p:cNvCxnSpPr>
            <a:cxnSpLocks/>
          </p:cNvCxnSpPr>
          <p:nvPr/>
        </p:nvCxnSpPr>
        <p:spPr>
          <a:xfrm>
            <a:off x="942050" y="3368675"/>
            <a:ext cx="269425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sp>
        <p:nvSpPr>
          <p:cNvPr id="91" name="Google Shape;115;ga73215cadd_0_118">
            <a:extLst>
              <a:ext uri="{FF2B5EF4-FFF2-40B4-BE49-F238E27FC236}">
                <a16:creationId xmlns:a16="http://schemas.microsoft.com/office/drawing/2014/main" id="{695E4C61-1C41-4CE1-B8A8-F152A7E6E7F4}"/>
              </a:ext>
            </a:extLst>
          </p:cNvPr>
          <p:cNvSpPr txBox="1"/>
          <p:nvPr/>
        </p:nvSpPr>
        <p:spPr>
          <a:xfrm>
            <a:off x="2548785" y="3327075"/>
            <a:ext cx="1009707" cy="29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eedback sent by user</a:t>
            </a:r>
            <a:endParaRPr lang="en" sz="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09100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146</Words>
  <Application>Microsoft Office PowerPoint</Application>
  <PresentationFormat>On-screen Show (16:9)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Lato</vt:lpstr>
      <vt:lpstr>Raleway</vt:lpstr>
      <vt:lpstr>Calibri</vt:lpstr>
      <vt:lpstr>Comfortaa</vt:lpstr>
      <vt:lpstr>Streamline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Martins</cp:lastModifiedBy>
  <cp:revision>6</cp:revision>
  <dcterms:modified xsi:type="dcterms:W3CDTF">2021-04-02T14:16:16Z</dcterms:modified>
</cp:coreProperties>
</file>