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19e1cf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19e1cf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3E0ED-BAF1-46E9-AE07-F4663996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84" y="0"/>
            <a:ext cx="735043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A24EE-8CA3-4EE2-976A-17802F9B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8" y="0"/>
            <a:ext cx="730284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65AE-D2F0-4B7F-B37F-99FB7B84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041" y="311599"/>
            <a:ext cx="3205915" cy="430986"/>
          </a:xfrm>
        </p:spPr>
        <p:txBody>
          <a:bodyPr/>
          <a:lstStyle/>
          <a:p>
            <a:r>
              <a:rPr lang="en-US" sz="1800" dirty="0">
                <a:highlight>
                  <a:srgbClr val="C0C0C0"/>
                </a:highlight>
              </a:rPr>
              <a:t>Revision Notes Version 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977F9-DEA0-4D12-AA15-2259A39D0989}"/>
              </a:ext>
            </a:extLst>
          </p:cNvPr>
          <p:cNvSpPr txBox="1"/>
          <p:nvPr/>
        </p:nvSpPr>
        <p:spPr>
          <a:xfrm>
            <a:off x="625287" y="853889"/>
            <a:ext cx="7893424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buAutoNum type="arabicParenR"/>
            </a:pPr>
            <a:r>
              <a:rPr lang="en-US" sz="1050" dirty="0">
                <a:solidFill>
                  <a:schemeClr val="accent2"/>
                </a:solidFill>
              </a:rPr>
              <a:t>User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userType</a:t>
            </a:r>
            <a:r>
              <a:rPr lang="en-US" sz="1050" dirty="0">
                <a:solidFill>
                  <a:schemeClr val="accent2"/>
                </a:solidFill>
              </a:rPr>
              <a:t>, phone,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r>
              <a:rPr lang="en-US" sz="1050" dirty="0">
                <a:solidFill>
                  <a:schemeClr val="accent2"/>
                </a:solidFill>
              </a:rPr>
              <a:t> and </a:t>
            </a:r>
            <a:r>
              <a:rPr lang="en-US" sz="1050" dirty="0" err="1">
                <a:solidFill>
                  <a:schemeClr val="accent2"/>
                </a:solidFill>
              </a:rPr>
              <a:t>updatedTS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2) Ticket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r>
              <a:rPr lang="en-US" sz="1050" dirty="0">
                <a:solidFill>
                  <a:schemeClr val="accent2"/>
                </a:solidFill>
              </a:rPr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movieID</a:t>
            </a:r>
            <a:r>
              <a:rPr lang="en-US" sz="1050" dirty="0">
                <a:solidFill>
                  <a:schemeClr val="accent2"/>
                </a:solidFill>
              </a:rPr>
              <a:t> and </a:t>
            </a:r>
            <a:r>
              <a:rPr lang="en-US" sz="1050" dirty="0" err="1">
                <a:solidFill>
                  <a:schemeClr val="accent2"/>
                </a:solidFill>
              </a:rPr>
              <a:t>movieTheatherID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Created the attribute </a:t>
            </a:r>
            <a:r>
              <a:rPr lang="en-US" sz="1050" dirty="0" err="1">
                <a:solidFill>
                  <a:schemeClr val="accent2"/>
                </a:solidFill>
              </a:rPr>
              <a:t>moviesPlayingID</a:t>
            </a:r>
            <a:r>
              <a:rPr lang="en-US" sz="1050" dirty="0">
                <a:solidFill>
                  <a:schemeClr val="accent2"/>
                </a:solidFill>
              </a:rPr>
              <a:t> and the relationship </a:t>
            </a:r>
            <a:r>
              <a:rPr lang="en-US" sz="1050" dirty="0" err="1">
                <a:solidFill>
                  <a:schemeClr val="accent2"/>
                </a:solidFill>
              </a:rPr>
              <a:t>soldFrom</a:t>
            </a:r>
            <a:r>
              <a:rPr lang="en-US" sz="1050" dirty="0">
                <a:solidFill>
                  <a:schemeClr val="accent2"/>
                </a:solidFill>
              </a:rPr>
              <a:t> to Plays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3) Order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attribute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4) Movie Theater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r>
              <a:rPr lang="en-US" sz="1050" dirty="0">
                <a:solidFill>
                  <a:schemeClr val="accent2"/>
                </a:solidFill>
              </a:rPr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userID</a:t>
            </a:r>
            <a:r>
              <a:rPr lang="en-US" sz="1050" dirty="0">
                <a:solidFill>
                  <a:schemeClr val="accent2"/>
                </a:solidFill>
              </a:rPr>
              <a:t>, longitude, </a:t>
            </a:r>
            <a:r>
              <a:rPr lang="en-US" sz="1050" dirty="0" err="1">
                <a:solidFill>
                  <a:schemeClr val="accent2"/>
                </a:solidFill>
              </a:rPr>
              <a:t>lagitude</a:t>
            </a:r>
            <a:r>
              <a:rPr lang="en-US" sz="1050" dirty="0">
                <a:solidFill>
                  <a:schemeClr val="accent2"/>
                </a:solidFill>
              </a:rPr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startDate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relationships </a:t>
            </a:r>
            <a:r>
              <a:rPr lang="en-US" sz="1050" dirty="0" err="1">
                <a:solidFill>
                  <a:schemeClr val="accent2"/>
                </a:solidFill>
              </a:rPr>
              <a:t>soldFrom</a:t>
            </a:r>
            <a:r>
              <a:rPr lang="en-US" sz="1050" dirty="0">
                <a:solidFill>
                  <a:schemeClr val="accent2"/>
                </a:solidFill>
              </a:rPr>
              <a:t> from Ticket entity and receives from Feedback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5) Feedback entity is now named as Support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relationship receives from Movie Theater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movieTheaterID</a:t>
            </a:r>
            <a:r>
              <a:rPr lang="en-US" sz="1050" dirty="0">
                <a:solidFill>
                  <a:schemeClr val="accent2"/>
                </a:solidFill>
              </a:rPr>
              <a:t> and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6) Movie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favoritedMovie</a:t>
            </a:r>
            <a:r>
              <a:rPr lang="en-US" sz="1050" dirty="0">
                <a:solidFill>
                  <a:schemeClr val="accent2"/>
                </a:solidFill>
              </a:rPr>
              <a:t> and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7) Plays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Created the relationship </a:t>
            </a:r>
            <a:r>
              <a:rPr lang="en-US" sz="1050" dirty="0" err="1">
                <a:solidFill>
                  <a:schemeClr val="accent2"/>
                </a:solidFill>
              </a:rPr>
              <a:t>soldFrom</a:t>
            </a:r>
            <a:r>
              <a:rPr lang="en-US" sz="1050" dirty="0">
                <a:solidFill>
                  <a:schemeClr val="accent2"/>
                </a:solidFill>
              </a:rPr>
              <a:t> to Ticket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8) Ads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Included Ads entity to handle the ads that the app will display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9) Company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Included Company entity to store the information about the partner that will display the advertisement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10) </a:t>
            </a:r>
            <a:r>
              <a:rPr lang="en-US" sz="1050" dirty="0" err="1">
                <a:solidFill>
                  <a:schemeClr val="accent2"/>
                </a:solidFill>
              </a:rPr>
              <a:t>ExposedBy</a:t>
            </a:r>
            <a:r>
              <a:rPr lang="en-US" sz="1050" dirty="0">
                <a:solidFill>
                  <a:schemeClr val="accent2"/>
                </a:solidFill>
              </a:rPr>
              <a:t> relationship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    - Included the </a:t>
            </a:r>
            <a:r>
              <a:rPr lang="en-US" sz="1050" dirty="0" err="1">
                <a:solidFill>
                  <a:schemeClr val="accent2"/>
                </a:solidFill>
              </a:rPr>
              <a:t>exposedBy</a:t>
            </a:r>
            <a:r>
              <a:rPr lang="en-US" sz="1050" dirty="0">
                <a:solidFill>
                  <a:schemeClr val="accent2"/>
                </a:solidFill>
              </a:rPr>
              <a:t> relationship between Ads and Company</a:t>
            </a:r>
          </a:p>
          <a:p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6D4945-95F2-4CB4-946F-38EF6374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041" y="311599"/>
            <a:ext cx="3205915" cy="430986"/>
          </a:xfrm>
        </p:spPr>
        <p:txBody>
          <a:bodyPr/>
          <a:lstStyle/>
          <a:p>
            <a:r>
              <a:rPr lang="en-US" sz="1800" dirty="0">
                <a:highlight>
                  <a:srgbClr val="C0C0C0"/>
                </a:highlight>
              </a:rPr>
              <a:t>Revision Notes Version 1.1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E96F8-B961-4914-BFC8-E791EE392A33}"/>
              </a:ext>
            </a:extLst>
          </p:cNvPr>
          <p:cNvSpPr txBox="1"/>
          <p:nvPr/>
        </p:nvSpPr>
        <p:spPr>
          <a:xfrm>
            <a:off x="625287" y="853889"/>
            <a:ext cx="789342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buAutoNum type="arabicParenR"/>
            </a:pPr>
            <a:r>
              <a:rPr lang="en-US" sz="1050" dirty="0">
                <a:solidFill>
                  <a:schemeClr val="accent2"/>
                </a:solidFill>
              </a:rPr>
              <a:t>User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</a:t>
            </a:r>
            <a:r>
              <a:rPr lang="en-US" sz="1050" dirty="0" err="1">
                <a:solidFill>
                  <a:schemeClr val="accent2"/>
                </a:solidFill>
              </a:rPr>
              <a:t>preferableGenre</a:t>
            </a:r>
            <a:r>
              <a:rPr lang="en-US" sz="1050" dirty="0">
                <a:solidFill>
                  <a:schemeClr val="accent2"/>
                </a:solidFill>
              </a:rPr>
              <a:t> attribute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2) Support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firstName</a:t>
            </a:r>
            <a:r>
              <a:rPr lang="en-US" sz="1050" dirty="0">
                <a:solidFill>
                  <a:schemeClr val="accent2"/>
                </a:solidFill>
              </a:rPr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lastName</a:t>
            </a:r>
            <a:r>
              <a:rPr lang="en-US" sz="1050" dirty="0">
                <a:solidFill>
                  <a:schemeClr val="accent2"/>
                </a:solidFill>
              </a:rPr>
              <a:t> and email since it has a relationship to User by </a:t>
            </a:r>
            <a:r>
              <a:rPr lang="en-US" sz="1050" dirty="0" err="1">
                <a:solidFill>
                  <a:schemeClr val="accent2"/>
                </a:solidFill>
              </a:rPr>
              <a:t>userID</a:t>
            </a:r>
            <a:r>
              <a:rPr lang="en-US" sz="1050" dirty="0">
                <a:solidFill>
                  <a:schemeClr val="accent2"/>
                </a:solidFill>
              </a:rPr>
              <a:t> attribute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3) Created the </a:t>
            </a:r>
            <a:r>
              <a:rPr lang="en-US" sz="1050" dirty="0" err="1">
                <a:solidFill>
                  <a:schemeClr val="accent2"/>
                </a:solidFill>
              </a:rPr>
              <a:t>UserFeedback</a:t>
            </a:r>
            <a:r>
              <a:rPr lang="en-US" sz="1050" dirty="0">
                <a:solidFill>
                  <a:schemeClr val="accent2"/>
                </a:solidFill>
              </a:rPr>
              <a:t> entity</a:t>
            </a:r>
            <a:r>
              <a:rPr lang="en-US" sz="1100" dirty="0">
                <a:solidFill>
                  <a:schemeClr val="accent2"/>
                </a:solidFill>
              </a:rPr>
              <a:t> to store the data of the feedback given by all users (registered or unregistered)</a:t>
            </a:r>
          </a:p>
          <a:p>
            <a:pPr lvl="1"/>
            <a:r>
              <a:rPr lang="en-US" sz="1100" dirty="0">
                <a:solidFill>
                  <a:schemeClr val="accent2"/>
                </a:solidFill>
              </a:rPr>
              <a:t>    - It has the following attributes: </a:t>
            </a:r>
            <a:r>
              <a:rPr lang="en-US" sz="1100" dirty="0" err="1">
                <a:solidFill>
                  <a:schemeClr val="accent2"/>
                </a:solidFill>
              </a:rPr>
              <a:t>feedbackID</a:t>
            </a:r>
            <a:r>
              <a:rPr lang="en-US" sz="1100" dirty="0">
                <a:solidFill>
                  <a:schemeClr val="accent2"/>
                </a:solidFill>
              </a:rPr>
              <a:t>, </a:t>
            </a:r>
            <a:r>
              <a:rPr lang="en-US" sz="1100" dirty="0" err="1">
                <a:solidFill>
                  <a:schemeClr val="accent2"/>
                </a:solidFill>
              </a:rPr>
              <a:t>firstVisit</a:t>
            </a:r>
            <a:r>
              <a:rPr lang="en-US" sz="1100" dirty="0">
                <a:solidFill>
                  <a:schemeClr val="accent2"/>
                </a:solidFill>
              </a:rPr>
              <a:t>, satisfied, </a:t>
            </a:r>
            <a:r>
              <a:rPr lang="en-US" sz="1100" dirty="0" err="1">
                <a:solidFill>
                  <a:schemeClr val="accent2"/>
                </a:solidFill>
              </a:rPr>
              <a:t>easyToNavigate</a:t>
            </a:r>
            <a:r>
              <a:rPr lang="en-US" sz="1100" dirty="0">
                <a:solidFill>
                  <a:schemeClr val="accent2"/>
                </a:solidFill>
              </a:rPr>
              <a:t>, </a:t>
            </a:r>
            <a:r>
              <a:rPr lang="en-US" sz="1100" dirty="0" err="1">
                <a:solidFill>
                  <a:schemeClr val="accent2"/>
                </a:solidFill>
              </a:rPr>
              <a:t>likelihoodToReturn</a:t>
            </a:r>
            <a:r>
              <a:rPr lang="en-US" sz="1100" dirty="0">
                <a:solidFill>
                  <a:schemeClr val="accent2"/>
                </a:solidFill>
              </a:rPr>
              <a:t> and comments</a:t>
            </a:r>
          </a:p>
          <a:p>
            <a:pPr lvl="1"/>
            <a:r>
              <a:rPr lang="en-US" sz="1100" dirty="0">
                <a:solidFill>
                  <a:schemeClr val="accent2"/>
                </a:solidFill>
              </a:rPr>
              <a:t>    - Set a relationship between User and </a:t>
            </a:r>
            <a:r>
              <a:rPr lang="en-US" sz="1100" dirty="0" err="1">
                <a:solidFill>
                  <a:schemeClr val="accent2"/>
                </a:solidFill>
              </a:rPr>
              <a:t>UserFeedback</a:t>
            </a:r>
            <a:r>
              <a:rPr lang="en-US" sz="1100" dirty="0">
                <a:solidFill>
                  <a:schemeClr val="accent2"/>
                </a:solidFill>
              </a:rPr>
              <a:t> through foreign key </a:t>
            </a:r>
            <a:r>
              <a:rPr lang="en-US" sz="1100" dirty="0" err="1">
                <a:solidFill>
                  <a:schemeClr val="accent2"/>
                </a:solidFill>
              </a:rPr>
              <a:t>userID</a:t>
            </a:r>
            <a:r>
              <a:rPr lang="en-US" sz="1100" dirty="0">
                <a:solidFill>
                  <a:schemeClr val="accent2"/>
                </a:solidFill>
              </a:rPr>
              <a:t> as an attribute of </a:t>
            </a:r>
            <a:r>
              <a:rPr lang="en-US" sz="1100" dirty="0" err="1">
                <a:solidFill>
                  <a:schemeClr val="accent2"/>
                </a:solidFill>
              </a:rPr>
              <a:t>UserFeedback</a:t>
            </a:r>
            <a:r>
              <a:rPr lang="en-US" sz="1100" dirty="0">
                <a:solidFill>
                  <a:schemeClr val="accent2"/>
                </a:solidFill>
              </a:rPr>
              <a:t>.</a:t>
            </a:r>
            <a:endParaRPr lang="en-US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539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299</Words>
  <Application>Microsoft Office PowerPoint</Application>
  <PresentationFormat>On-screen Show (16:9)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Revision Notes Version 1.0</vt:lpstr>
      <vt:lpstr>Revision Notes Version 1.1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Martins</dc:creator>
  <cp:lastModifiedBy>Rodrigo Martins</cp:lastModifiedBy>
  <cp:revision>11</cp:revision>
  <dcterms:modified xsi:type="dcterms:W3CDTF">2021-04-02T13:45:02Z</dcterms:modified>
</cp:coreProperties>
</file>