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bHiA+8X52syL3RWMO+knS8AmV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a1e6b9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6a1e6b9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3215cad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3215cad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3215ca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73215ca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3215cad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3215cad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6a1e6b97e_0_16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05.01 Create an 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55" name="Google Shape;55;ga6a1e6b9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a6a1e6b97e_0_16"/>
          <p:cNvSpPr txBox="1">
            <a:spLocks noGrp="1"/>
          </p:cNvSpPr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7" name="Google Shape;57;ga6a1e6b97e_0_16"/>
          <p:cNvSpPr txBox="1">
            <a:spLocks noGrp="1"/>
          </p:cNvSpPr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8" name="Google Shape;58;ga6a1e6b97e_0_16"/>
          <p:cNvSpPr txBox="1">
            <a:spLocks noGrp="1"/>
          </p:cNvSpPr>
          <p:nvPr>
            <p:ph type="title"/>
          </p:nvPr>
        </p:nvSpPr>
        <p:spPr>
          <a:xfrm>
            <a:off x="4290325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Movies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9" name="Google Shape;59;ga6a1e6b97e_0_16"/>
          <p:cNvSpPr txBox="1">
            <a:spLocks noGrp="1"/>
          </p:cNvSpPr>
          <p:nvPr>
            <p:ph type="title"/>
          </p:nvPr>
        </p:nvSpPr>
        <p:spPr>
          <a:xfrm>
            <a:off x="58285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Book Ticket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0" name="Google Shape;60;ga6a1e6b97e_0_16"/>
          <p:cNvSpPr txBox="1">
            <a:spLocks noGrp="1"/>
          </p:cNvSpPr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1" name="Google Shape;61;ga6a1e6b97e_0_16"/>
          <p:cNvSpPr txBox="1">
            <a:spLocks noGrp="1"/>
          </p:cNvSpPr>
          <p:nvPr>
            <p:ph type="title"/>
          </p:nvPr>
        </p:nvSpPr>
        <p:spPr>
          <a:xfrm>
            <a:off x="6279075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2" name="Google Shape;62;ga6a1e6b97e_0_16"/>
          <p:cNvSpPr txBox="1">
            <a:spLocks noGrp="1"/>
          </p:cNvSpPr>
          <p:nvPr>
            <p:ph type="title"/>
          </p:nvPr>
        </p:nvSpPr>
        <p:spPr>
          <a:xfrm>
            <a:off x="4509750" y="1647275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" name="Google Shape;63;ga6a1e6b97e_0_16"/>
          <p:cNvSpPr txBox="1">
            <a:spLocks noGrp="1"/>
          </p:cNvSpPr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64" name="Google Shape;64;ga6a1e6b97e_0_16"/>
          <p:cNvCxnSpPr/>
          <p:nvPr/>
        </p:nvCxnSpPr>
        <p:spPr>
          <a:xfrm rot="10800000" flipH="1">
            <a:off x="935850" y="22268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ga6a1e6b97e_0_16"/>
          <p:cNvSpPr txBox="1"/>
          <p:nvPr/>
        </p:nvSpPr>
        <p:spPr>
          <a:xfrm>
            <a:off x="3275113" y="2335725"/>
            <a:ext cx="658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findMovies()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a6a1e6b97e_0_16"/>
          <p:cNvSpPr txBox="1">
            <a:spLocks noGrp="1"/>
          </p:cNvSpPr>
          <p:nvPr>
            <p:ph type="title"/>
          </p:nvPr>
        </p:nvSpPr>
        <p:spPr>
          <a:xfrm>
            <a:off x="7776875" y="1108325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Payment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7" name="Google Shape;67;ga6a1e6b97e_0_16"/>
          <p:cNvSpPr txBox="1">
            <a:spLocks noGrp="1"/>
          </p:cNvSpPr>
          <p:nvPr>
            <p:ph type="title"/>
          </p:nvPr>
        </p:nvSpPr>
        <p:spPr>
          <a:xfrm>
            <a:off x="8048400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68" name="Google Shape;68;ga6a1e6b97e_0_16"/>
          <p:cNvCxnSpPr/>
          <p:nvPr/>
        </p:nvCxnSpPr>
        <p:spPr>
          <a:xfrm rot="10800000" flipH="1">
            <a:off x="2840950" y="25674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ga6a1e6b97e_0_16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createAnAccount()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a6a1e6b97e_0_16"/>
          <p:cNvCxnSpPr/>
          <p:nvPr/>
        </p:nvCxnSpPr>
        <p:spPr>
          <a:xfrm>
            <a:off x="935850" y="1755375"/>
            <a:ext cx="1950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ga6a1e6b97e_0_16"/>
          <p:cNvCxnSpPr/>
          <p:nvPr/>
        </p:nvCxnSpPr>
        <p:spPr>
          <a:xfrm>
            <a:off x="1137550" y="1750100"/>
            <a:ext cx="0" cy="1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ga6a1e6b97e_0_16"/>
          <p:cNvCxnSpPr/>
          <p:nvPr/>
        </p:nvCxnSpPr>
        <p:spPr>
          <a:xfrm rot="10800000">
            <a:off x="939925" y="1922125"/>
            <a:ext cx="204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ga6a1e6b97e_0_16"/>
          <p:cNvSpPr txBox="1"/>
          <p:nvPr/>
        </p:nvSpPr>
        <p:spPr>
          <a:xfrm>
            <a:off x="1113075" y="1695400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getRegistered()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a6a1e6b97e_0_16"/>
          <p:cNvCxnSpPr/>
          <p:nvPr/>
        </p:nvCxnSpPr>
        <p:spPr>
          <a:xfrm rot="10800000" flipH="1">
            <a:off x="4742275" y="2677675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ga6a1e6b97e_0_16"/>
          <p:cNvSpPr txBox="1"/>
          <p:nvPr/>
        </p:nvSpPr>
        <p:spPr>
          <a:xfrm>
            <a:off x="5033319" y="2451975"/>
            <a:ext cx="6861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bookTickets()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a6a1e6b97e_0_16"/>
          <p:cNvSpPr txBox="1"/>
          <p:nvPr/>
        </p:nvSpPr>
        <p:spPr>
          <a:xfrm>
            <a:off x="3275125" y="26821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favoriteMovie()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a6a1e6b97e_0_16"/>
          <p:cNvCxnSpPr/>
          <p:nvPr/>
        </p:nvCxnSpPr>
        <p:spPr>
          <a:xfrm rot="10800000" flipH="1">
            <a:off x="2840950" y="2913838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ga6a1e6b97e_0_16"/>
          <p:cNvCxnSpPr/>
          <p:nvPr/>
        </p:nvCxnSpPr>
        <p:spPr>
          <a:xfrm rot="10800000" flipH="1">
            <a:off x="4752525" y="243395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ga6a1e6b97e_0_16"/>
          <p:cNvSpPr txBox="1"/>
          <p:nvPr/>
        </p:nvSpPr>
        <p:spPr>
          <a:xfrm>
            <a:off x="5043576" y="22082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lookForTickets()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ga6a1e6b97e_0_16"/>
          <p:cNvCxnSpPr/>
          <p:nvPr/>
        </p:nvCxnSpPr>
        <p:spPr>
          <a:xfrm rot="10800000" flipH="1">
            <a:off x="6510338" y="291190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ga6a1e6b97e_0_16"/>
          <p:cNvSpPr txBox="1"/>
          <p:nvPr/>
        </p:nvSpPr>
        <p:spPr>
          <a:xfrm>
            <a:off x="6801374" y="2686200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makePayment()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ga6a1e6b97e_0_16"/>
          <p:cNvCxnSpPr/>
          <p:nvPr/>
        </p:nvCxnSpPr>
        <p:spPr>
          <a:xfrm rot="10800000" flipH="1">
            <a:off x="4738500" y="2953875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ga6a1e6b97e_0_16"/>
          <p:cNvSpPr txBox="1"/>
          <p:nvPr/>
        </p:nvSpPr>
        <p:spPr>
          <a:xfrm>
            <a:off x="5029550" y="2728175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a6a1e6b97e_0_16"/>
          <p:cNvCxnSpPr/>
          <p:nvPr/>
        </p:nvCxnSpPr>
        <p:spPr>
          <a:xfrm rot="10800000" flipH="1">
            <a:off x="6520588" y="319625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ga6a1e6b97e_0_16"/>
          <p:cNvSpPr txBox="1"/>
          <p:nvPr/>
        </p:nvSpPr>
        <p:spPr>
          <a:xfrm>
            <a:off x="6811625" y="29705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ga6a1e6b97e_0_16"/>
          <p:cNvCxnSpPr/>
          <p:nvPr/>
        </p:nvCxnSpPr>
        <p:spPr>
          <a:xfrm rot="10800000" flipH="1">
            <a:off x="942050" y="2606625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87" name="Google Shape;87;ga6a1e6b97e_0_16"/>
          <p:cNvSpPr txBox="1"/>
          <p:nvPr/>
        </p:nvSpPr>
        <p:spPr>
          <a:xfrm>
            <a:off x="1024550" y="2406275"/>
            <a:ext cx="1392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account created, ready to sign in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3215cadd_0_118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05.02 Sign Into 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3" name="Google Shape;93;ga73215cadd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73215cadd_0_118"/>
          <p:cNvSpPr txBox="1">
            <a:spLocks noGrp="1"/>
          </p:cNvSpPr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5" name="Google Shape;95;ga73215cadd_0_118"/>
          <p:cNvSpPr txBox="1">
            <a:spLocks noGrp="1"/>
          </p:cNvSpPr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ga73215cadd_0_118"/>
          <p:cNvSpPr txBox="1">
            <a:spLocks noGrp="1"/>
          </p:cNvSpPr>
          <p:nvPr>
            <p:ph type="title"/>
          </p:nvPr>
        </p:nvSpPr>
        <p:spPr>
          <a:xfrm>
            <a:off x="4290325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Movies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7" name="Google Shape;97;ga73215cadd_0_118"/>
          <p:cNvSpPr txBox="1">
            <a:spLocks noGrp="1"/>
          </p:cNvSpPr>
          <p:nvPr>
            <p:ph type="title"/>
          </p:nvPr>
        </p:nvSpPr>
        <p:spPr>
          <a:xfrm>
            <a:off x="58285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Book Ticket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8" name="Google Shape;98;ga73215cadd_0_118"/>
          <p:cNvSpPr txBox="1">
            <a:spLocks noGrp="1"/>
          </p:cNvSpPr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9" name="Google Shape;99;ga73215cadd_0_118"/>
          <p:cNvSpPr txBox="1">
            <a:spLocks noGrp="1"/>
          </p:cNvSpPr>
          <p:nvPr>
            <p:ph type="title"/>
          </p:nvPr>
        </p:nvSpPr>
        <p:spPr>
          <a:xfrm>
            <a:off x="6279075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0" name="Google Shape;100;ga73215cadd_0_118"/>
          <p:cNvSpPr txBox="1">
            <a:spLocks noGrp="1"/>
          </p:cNvSpPr>
          <p:nvPr>
            <p:ph type="title"/>
          </p:nvPr>
        </p:nvSpPr>
        <p:spPr>
          <a:xfrm>
            <a:off x="4509750" y="1647275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1" name="Google Shape;101;ga73215cadd_0_118"/>
          <p:cNvSpPr txBox="1">
            <a:spLocks noGrp="1"/>
          </p:cNvSpPr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02" name="Google Shape;102;ga73215cadd_0_118"/>
          <p:cNvCxnSpPr/>
          <p:nvPr/>
        </p:nvCxnSpPr>
        <p:spPr>
          <a:xfrm rot="10800000" flipH="1">
            <a:off x="935850" y="22268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ga73215cadd_0_118"/>
          <p:cNvSpPr txBox="1"/>
          <p:nvPr/>
        </p:nvSpPr>
        <p:spPr>
          <a:xfrm>
            <a:off x="3275113" y="2335725"/>
            <a:ext cx="658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findMovies()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73215cadd_0_118"/>
          <p:cNvSpPr txBox="1">
            <a:spLocks noGrp="1"/>
          </p:cNvSpPr>
          <p:nvPr>
            <p:ph type="title"/>
          </p:nvPr>
        </p:nvSpPr>
        <p:spPr>
          <a:xfrm>
            <a:off x="7776875" y="1108325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Payment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5" name="Google Shape;105;ga73215cadd_0_118"/>
          <p:cNvSpPr txBox="1">
            <a:spLocks noGrp="1"/>
          </p:cNvSpPr>
          <p:nvPr>
            <p:ph type="title"/>
          </p:nvPr>
        </p:nvSpPr>
        <p:spPr>
          <a:xfrm>
            <a:off x="8048400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06" name="Google Shape;106;ga73215cadd_0_118"/>
          <p:cNvCxnSpPr/>
          <p:nvPr/>
        </p:nvCxnSpPr>
        <p:spPr>
          <a:xfrm rot="10800000" flipH="1">
            <a:off x="2840950" y="25674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ga73215cadd_0_118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signIntoAccount()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a73215cadd_0_118"/>
          <p:cNvCxnSpPr/>
          <p:nvPr/>
        </p:nvCxnSpPr>
        <p:spPr>
          <a:xfrm rot="10800000" flipH="1">
            <a:off x="4742275" y="2677675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ga73215cadd_0_118"/>
          <p:cNvSpPr txBox="1"/>
          <p:nvPr/>
        </p:nvSpPr>
        <p:spPr>
          <a:xfrm>
            <a:off x="5033319" y="2451975"/>
            <a:ext cx="6861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bookTickets()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73215cadd_0_118"/>
          <p:cNvSpPr txBox="1"/>
          <p:nvPr/>
        </p:nvSpPr>
        <p:spPr>
          <a:xfrm>
            <a:off x="3275125" y="26821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favoriteMovie()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a73215cadd_0_118"/>
          <p:cNvCxnSpPr/>
          <p:nvPr/>
        </p:nvCxnSpPr>
        <p:spPr>
          <a:xfrm rot="10800000" flipH="1">
            <a:off x="2840950" y="2913838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ga73215cadd_0_118"/>
          <p:cNvCxnSpPr/>
          <p:nvPr/>
        </p:nvCxnSpPr>
        <p:spPr>
          <a:xfrm rot="10800000" flipH="1">
            <a:off x="4752525" y="243395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ga73215cadd_0_118"/>
          <p:cNvSpPr txBox="1"/>
          <p:nvPr/>
        </p:nvSpPr>
        <p:spPr>
          <a:xfrm>
            <a:off x="5043576" y="22082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lookForTickets()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a73215cadd_0_118"/>
          <p:cNvCxnSpPr/>
          <p:nvPr/>
        </p:nvCxnSpPr>
        <p:spPr>
          <a:xfrm rot="10800000" flipH="1">
            <a:off x="6510338" y="291190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ga73215cadd_0_118"/>
          <p:cNvSpPr txBox="1"/>
          <p:nvPr/>
        </p:nvSpPr>
        <p:spPr>
          <a:xfrm>
            <a:off x="6801374" y="2686200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makePayment()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ga73215cadd_0_118"/>
          <p:cNvCxnSpPr/>
          <p:nvPr/>
        </p:nvCxnSpPr>
        <p:spPr>
          <a:xfrm rot="10800000" flipH="1">
            <a:off x="4738500" y="2953875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ga73215cadd_0_118"/>
          <p:cNvSpPr txBox="1"/>
          <p:nvPr/>
        </p:nvSpPr>
        <p:spPr>
          <a:xfrm>
            <a:off x="5029550" y="2728175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a73215cadd_0_118"/>
          <p:cNvCxnSpPr/>
          <p:nvPr/>
        </p:nvCxnSpPr>
        <p:spPr>
          <a:xfrm rot="10800000" flipH="1">
            <a:off x="6520588" y="319625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ga73215cadd_0_118"/>
          <p:cNvSpPr txBox="1"/>
          <p:nvPr/>
        </p:nvSpPr>
        <p:spPr>
          <a:xfrm>
            <a:off x="6811625" y="29705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ga73215cadd_0_118"/>
          <p:cNvCxnSpPr/>
          <p:nvPr/>
        </p:nvCxnSpPr>
        <p:spPr>
          <a:xfrm rot="10800000" flipH="1">
            <a:off x="942050" y="2606625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121" name="Google Shape;121;ga73215cadd_0_118"/>
          <p:cNvSpPr txBox="1"/>
          <p:nvPr/>
        </p:nvSpPr>
        <p:spPr>
          <a:xfrm>
            <a:off x="1006200" y="2409963"/>
            <a:ext cx="1521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user logged in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browse the application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3215cadd_0_153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05.02 Sign Into 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27" name="Google Shape;127;ga73215cadd_0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a73215cadd_0_153"/>
          <p:cNvSpPr txBox="1">
            <a:spLocks noGrp="1"/>
          </p:cNvSpPr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9" name="Google Shape;129;ga73215cadd_0_153"/>
          <p:cNvSpPr txBox="1">
            <a:spLocks noGrp="1"/>
          </p:cNvSpPr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0" name="Google Shape;130;ga73215cadd_0_153"/>
          <p:cNvSpPr txBox="1">
            <a:spLocks noGrp="1"/>
          </p:cNvSpPr>
          <p:nvPr>
            <p:ph type="title"/>
          </p:nvPr>
        </p:nvSpPr>
        <p:spPr>
          <a:xfrm>
            <a:off x="4290325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Movies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1" name="Google Shape;131;ga73215cadd_0_153"/>
          <p:cNvSpPr txBox="1">
            <a:spLocks noGrp="1"/>
          </p:cNvSpPr>
          <p:nvPr>
            <p:ph type="title"/>
          </p:nvPr>
        </p:nvSpPr>
        <p:spPr>
          <a:xfrm>
            <a:off x="58285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Book Ticket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2" name="Google Shape;132;ga73215cadd_0_153"/>
          <p:cNvSpPr txBox="1">
            <a:spLocks noGrp="1"/>
          </p:cNvSpPr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3" name="Google Shape;133;ga73215cadd_0_153"/>
          <p:cNvSpPr txBox="1">
            <a:spLocks noGrp="1"/>
          </p:cNvSpPr>
          <p:nvPr>
            <p:ph type="title"/>
          </p:nvPr>
        </p:nvSpPr>
        <p:spPr>
          <a:xfrm>
            <a:off x="6279075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4" name="Google Shape;134;ga73215cadd_0_153"/>
          <p:cNvSpPr txBox="1">
            <a:spLocks noGrp="1"/>
          </p:cNvSpPr>
          <p:nvPr>
            <p:ph type="title"/>
          </p:nvPr>
        </p:nvSpPr>
        <p:spPr>
          <a:xfrm>
            <a:off x="4509750" y="1647275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5" name="Google Shape;135;ga73215cadd_0_153"/>
          <p:cNvSpPr txBox="1">
            <a:spLocks noGrp="1"/>
          </p:cNvSpPr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36" name="Google Shape;136;ga73215cadd_0_153"/>
          <p:cNvCxnSpPr/>
          <p:nvPr/>
        </p:nvCxnSpPr>
        <p:spPr>
          <a:xfrm rot="10800000" flipH="1">
            <a:off x="935850" y="22268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ga73215cadd_0_153"/>
          <p:cNvSpPr txBox="1"/>
          <p:nvPr/>
        </p:nvSpPr>
        <p:spPr>
          <a:xfrm>
            <a:off x="3275113" y="2335725"/>
            <a:ext cx="658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findMovies()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73215cadd_0_153"/>
          <p:cNvSpPr txBox="1">
            <a:spLocks noGrp="1"/>
          </p:cNvSpPr>
          <p:nvPr>
            <p:ph type="title"/>
          </p:nvPr>
        </p:nvSpPr>
        <p:spPr>
          <a:xfrm>
            <a:off x="7776875" y="1108325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Payment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9" name="Google Shape;139;ga73215cadd_0_153"/>
          <p:cNvSpPr txBox="1">
            <a:spLocks noGrp="1"/>
          </p:cNvSpPr>
          <p:nvPr>
            <p:ph type="title"/>
          </p:nvPr>
        </p:nvSpPr>
        <p:spPr>
          <a:xfrm>
            <a:off x="8048400" y="1647300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40" name="Google Shape;140;ga73215cadd_0_153"/>
          <p:cNvCxnSpPr/>
          <p:nvPr/>
        </p:nvCxnSpPr>
        <p:spPr>
          <a:xfrm rot="10800000" flipH="1">
            <a:off x="2840950" y="25674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ga73215cadd_0_153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updateAccount()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a73215cadd_0_153"/>
          <p:cNvCxnSpPr/>
          <p:nvPr/>
        </p:nvCxnSpPr>
        <p:spPr>
          <a:xfrm rot="10800000" flipH="1">
            <a:off x="4742275" y="2677675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ga73215cadd_0_153"/>
          <p:cNvSpPr txBox="1"/>
          <p:nvPr/>
        </p:nvSpPr>
        <p:spPr>
          <a:xfrm>
            <a:off x="5033319" y="2451975"/>
            <a:ext cx="6861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bookTickets()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a73215cadd_0_153"/>
          <p:cNvSpPr txBox="1"/>
          <p:nvPr/>
        </p:nvSpPr>
        <p:spPr>
          <a:xfrm>
            <a:off x="3275125" y="26821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favoriteMovie()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a73215cadd_0_153"/>
          <p:cNvCxnSpPr/>
          <p:nvPr/>
        </p:nvCxnSpPr>
        <p:spPr>
          <a:xfrm rot="10800000" flipH="1">
            <a:off x="2840950" y="2913838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ga73215cadd_0_153"/>
          <p:cNvCxnSpPr/>
          <p:nvPr/>
        </p:nvCxnSpPr>
        <p:spPr>
          <a:xfrm rot="10800000" flipH="1">
            <a:off x="4752525" y="243395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ga73215cadd_0_153"/>
          <p:cNvSpPr txBox="1"/>
          <p:nvPr/>
        </p:nvSpPr>
        <p:spPr>
          <a:xfrm>
            <a:off x="5043576" y="22082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lookForTickets()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a73215cadd_0_153"/>
          <p:cNvCxnSpPr/>
          <p:nvPr/>
        </p:nvCxnSpPr>
        <p:spPr>
          <a:xfrm rot="10800000" flipH="1">
            <a:off x="6510338" y="291190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ga73215cadd_0_153"/>
          <p:cNvSpPr txBox="1"/>
          <p:nvPr/>
        </p:nvSpPr>
        <p:spPr>
          <a:xfrm>
            <a:off x="6801374" y="2686200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makePayment()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a73215cadd_0_153"/>
          <p:cNvCxnSpPr/>
          <p:nvPr/>
        </p:nvCxnSpPr>
        <p:spPr>
          <a:xfrm rot="10800000" flipH="1">
            <a:off x="4738500" y="2953875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a73215cadd_0_153"/>
          <p:cNvSpPr txBox="1"/>
          <p:nvPr/>
        </p:nvSpPr>
        <p:spPr>
          <a:xfrm>
            <a:off x="5029550" y="2728175"/>
            <a:ext cx="7425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cancelTickets()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a73215cadd_0_153"/>
          <p:cNvCxnSpPr/>
          <p:nvPr/>
        </p:nvCxnSpPr>
        <p:spPr>
          <a:xfrm rot="10800000" flipH="1">
            <a:off x="6520588" y="3196250"/>
            <a:ext cx="1536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ga73215cadd_0_153"/>
          <p:cNvSpPr txBox="1"/>
          <p:nvPr/>
        </p:nvSpPr>
        <p:spPr>
          <a:xfrm>
            <a:off x="6811625" y="2970550"/>
            <a:ext cx="7980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cancelPayment()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a73215cadd_0_153"/>
          <p:cNvCxnSpPr/>
          <p:nvPr/>
        </p:nvCxnSpPr>
        <p:spPr>
          <a:xfrm rot="10800000" flipH="1">
            <a:off x="942050" y="2606625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155" name="Google Shape;155;ga73215cadd_0_153"/>
          <p:cNvSpPr txBox="1"/>
          <p:nvPr/>
        </p:nvSpPr>
        <p:spPr>
          <a:xfrm>
            <a:off x="1006200" y="2409963"/>
            <a:ext cx="1521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user information updated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a73215cadd_0_153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05.03 Modify User’s Information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3215cadd_0_189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05.02 Sign Into 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62" name="Google Shape;162;ga73215cadd_0_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73215cadd_0_189"/>
          <p:cNvSpPr txBox="1">
            <a:spLocks noGrp="1"/>
          </p:cNvSpPr>
          <p:nvPr>
            <p:ph type="title"/>
          </p:nvPr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Google Shape;164;ga73215cadd_0_189"/>
          <p:cNvSpPr txBox="1">
            <a:spLocks noGrp="1"/>
          </p:cNvSpPr>
          <p:nvPr>
            <p:ph type="title"/>
          </p:nvPr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UserAccount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5" name="Google Shape;165;ga73215cadd_0_189"/>
          <p:cNvSpPr txBox="1">
            <a:spLocks noGrp="1"/>
          </p:cNvSpPr>
          <p:nvPr>
            <p:ph type="title"/>
          </p:nvPr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6" name="Google Shape;166;ga73215cadd_0_189"/>
          <p:cNvSpPr txBox="1">
            <a:spLocks noGrp="1"/>
          </p:cNvSpPr>
          <p:nvPr>
            <p:ph type="title"/>
          </p:nvPr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67" name="Google Shape;167;ga73215cadd_0_189"/>
          <p:cNvCxnSpPr/>
          <p:nvPr/>
        </p:nvCxnSpPr>
        <p:spPr>
          <a:xfrm rot="10800000" flipH="1">
            <a:off x="935850" y="22268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ga73215cadd_0_189"/>
          <p:cNvSpPr txBox="1"/>
          <p:nvPr/>
        </p:nvSpPr>
        <p:spPr>
          <a:xfrm>
            <a:off x="1123200" y="2026450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deleteAccount()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a73215cadd_0_189"/>
          <p:cNvCxnSpPr/>
          <p:nvPr/>
        </p:nvCxnSpPr>
        <p:spPr>
          <a:xfrm rot="10800000" flipH="1">
            <a:off x="942050" y="2606625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170" name="Google Shape;170;ga73215cadd_0_189"/>
          <p:cNvSpPr txBox="1"/>
          <p:nvPr/>
        </p:nvSpPr>
        <p:spPr>
          <a:xfrm>
            <a:off x="1006200" y="2409976"/>
            <a:ext cx="15219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user account deleted / dropped from database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a73215cadd_0_189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05.03 Modify User’s Information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2" name="Google Shape;172;ga73215cadd_0_189"/>
          <p:cNvSpPr txBox="1">
            <a:spLocks noGrp="1"/>
          </p:cNvSpPr>
          <p:nvPr>
            <p:ph type="title"/>
          </p:nvPr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MLDB Sequence Diagram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Case: 05.08 Delete an Account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simple-light-2</vt:lpstr>
      <vt:lpstr>MLDB Sequence Diagram Use Case: 05.01 Create an Account </vt:lpstr>
      <vt:lpstr>MLDB Sequence Diagram Use Case: 05.02 Sign Into Account </vt:lpstr>
      <vt:lpstr>MLDB Sequence Diagram Use Case: 05.02 Sign Into Account </vt:lpstr>
      <vt:lpstr>MLDB Sequence Diagram Use Case: 05.02 Sign Into Account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MLDB Sequence Diagram Use Case: 05.01 Create an Account </dc:title>
  <dc:creator>Yuri</dc:creator>
  <cp:lastModifiedBy>Rucha Madan</cp:lastModifiedBy>
  <cp:revision>1</cp:revision>
  <dcterms:modified xsi:type="dcterms:W3CDTF">2020-11-22T00:53:10Z</dcterms:modified>
</cp:coreProperties>
</file>