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7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8F13-4E98-3248-B9E5-5398DE11A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1E60A-2656-2046-BD02-1CFC46A4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01A0-E366-CB4E-AA29-CA993411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32C3-312B-D341-BECB-7B1C4B4B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7118-7A3E-5A47-B17C-E2F13132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C28-C9C6-724E-84F1-2D65F2D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9E5EB-7655-B543-BD41-3D3C1179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E7C0-DBC1-E240-B01F-E8E417F5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99BB-4E7D-0A46-8044-BC49A74D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5FA2-E8EB-6344-B13A-44DC469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D5BF2-3ED0-C546-9588-149D8826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A632F-3A94-D148-A1F8-7EEFB1E5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B6C0-C8D1-E14C-94EB-83DE494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795C-65E0-6F4E-A3A9-EA7923BA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3F75-BEF9-2545-9CC4-D3C8A65E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A7F-A211-2E4D-B421-81C6E63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CFE1-D7F9-A54C-8CA5-95F9DE9A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4FD2-16AE-224A-B3B5-0A425F8A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EFE1-94D6-B540-B6FA-74F53DF5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DEB3-A0D1-D340-9A4C-179791F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BE08-A702-E64F-8971-40D2A25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AFE2-CD6D-1C4E-9C0F-F7B83294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694B-1A88-664D-82A5-10714123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E6D3-619D-434C-BA97-6753DF99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A16B1-07AD-A849-9049-F636599E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3231-DCB7-2D44-8F13-010D8B5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BC3D-6DBE-9345-BB9B-4D4172BE9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37F-7586-EF4B-881B-A163D1D6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FE1E-CFCC-8049-B436-DE82782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E604-98EE-694C-96E5-EF70B2D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56D18-FA2D-244E-920D-B65E13E7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AD34-10F1-2C4E-8CBA-6F222B59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781C-D72F-B94E-B007-207AB871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9F032-498A-B14F-9736-8930A41C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8722E-9594-DF48-94FA-B03DDCD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151A8-7FA9-2B43-91D9-D7F363C59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C483E-9D1A-864C-86FF-C8FC7769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A8F28-04E8-A249-800B-EFEBB992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34541-35FC-BA4B-83B8-E0952FE1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9B5E-6F8A-EC46-96FB-B7E4DC5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9D74-F14A-A043-9C4F-2F18E146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72AAD-4585-5B4F-9FB1-666146A8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CEF62-EE30-CA4D-85E0-499BD47E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E1010-516F-214E-ACEF-A26DC18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F48A1-BEC5-A747-BFBF-BBFDBAD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2AD3-DE3F-E948-90C2-C0EF28E3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6666-21E3-AE40-BB8E-E867D74E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E233-9404-024D-B3E9-6FCF676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67F-A4C6-CF4C-8244-68E825FB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EDF25-4EA6-234A-AE0D-F60074D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5258-C5C5-8443-94B0-FBDC6291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02C8D-7D5C-6641-AD3C-4B1F5A2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A1B5-F76C-7F42-80A4-AADE4D0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7F05F-FB4D-6A4F-8D7C-0540B5C9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698A1-A836-094E-8406-A6F02554C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6FD-F45F-C845-8541-7E3C605E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DA822-B6F2-1F47-AEBA-FB6C4790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742C-EB5B-2243-BE07-4B8032C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36519-95D3-7543-A070-93E6A4BA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F63E-2251-4A41-9AE0-55ACD84B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76BC-2AA4-D940-BB1C-3331177DC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602D-E6D7-D849-AA93-6452692DC3B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2DF8-7DB8-3B46-8BAD-D3A159444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8EF3-8247-CE43-A07B-7F54E66F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B307-6F69-BF40-8D72-DF35876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BEA98F-E013-3B44-B752-DDC49ACAF1C3}"/>
              </a:ext>
            </a:extLst>
          </p:cNvPr>
          <p:cNvSpPr/>
          <p:nvPr/>
        </p:nvSpPr>
        <p:spPr>
          <a:xfrm>
            <a:off x="4163027" y="1377387"/>
            <a:ext cx="3865945" cy="534750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701D1E-9E52-4B4B-BC7A-22BD696ED675}"/>
              </a:ext>
            </a:extLst>
          </p:cNvPr>
          <p:cNvSpPr/>
          <p:nvPr/>
        </p:nvSpPr>
        <p:spPr>
          <a:xfrm>
            <a:off x="4120587" y="196770"/>
            <a:ext cx="3923818" cy="63660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02. Sales Management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D5C7C7-7974-7D49-9273-A6BACC778BC6}"/>
              </a:ext>
            </a:extLst>
          </p:cNvPr>
          <p:cNvSpPr/>
          <p:nvPr/>
        </p:nvSpPr>
        <p:spPr>
          <a:xfrm>
            <a:off x="4641448" y="2025570"/>
            <a:ext cx="3090441" cy="11690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02.01 Ad Content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49F86A-D17E-5F43-89E9-7F9C59494E74}"/>
              </a:ext>
            </a:extLst>
          </p:cNvPr>
          <p:cNvSpPr/>
          <p:nvPr/>
        </p:nvSpPr>
        <p:spPr>
          <a:xfrm>
            <a:off x="4635660" y="4375230"/>
            <a:ext cx="3090441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02.02 Ticket Sales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D293F-A7ED-4380-8919-57BAAF1B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73" y="3659734"/>
            <a:ext cx="713593" cy="963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DB99C0-2E2C-9A4B-8D79-8F441385BECB}"/>
              </a:ext>
            </a:extLst>
          </p:cNvPr>
          <p:cNvSpPr txBox="1"/>
          <p:nvPr/>
        </p:nvSpPr>
        <p:spPr>
          <a:xfrm>
            <a:off x="1703412" y="4657822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Advertisement Sales Representative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945C9B5-5935-4246-9D38-ADE87EFAD3AD}"/>
              </a:ext>
            </a:extLst>
          </p:cNvPr>
          <p:cNvSpPr/>
          <p:nvPr/>
        </p:nvSpPr>
        <p:spPr>
          <a:xfrm>
            <a:off x="2386402" y="6412375"/>
            <a:ext cx="486134" cy="31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2C11A-8BD6-7D4A-B1E8-CA382FCEDC34}"/>
              </a:ext>
            </a:extLst>
          </p:cNvPr>
          <p:cNvSpPr txBox="1"/>
          <p:nvPr/>
        </p:nvSpPr>
        <p:spPr>
          <a:xfrm>
            <a:off x="2872536" y="641237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C7836F-4B4A-F940-9E42-0B9F4F2409F7}"/>
              </a:ext>
            </a:extLst>
          </p:cNvPr>
          <p:cNvCxnSpPr>
            <a:stCxn id="10" idx="3"/>
          </p:cNvCxnSpPr>
          <p:nvPr/>
        </p:nvCxnSpPr>
        <p:spPr>
          <a:xfrm flipV="1">
            <a:off x="2986266" y="2888974"/>
            <a:ext cx="1784517" cy="125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A9AA3D-539B-3C48-B773-88EC436B02E4}"/>
              </a:ext>
            </a:extLst>
          </p:cNvPr>
          <p:cNvCxnSpPr>
            <a:stCxn id="10" idx="3"/>
          </p:cNvCxnSpPr>
          <p:nvPr/>
        </p:nvCxnSpPr>
        <p:spPr>
          <a:xfrm>
            <a:off x="2986266" y="4141466"/>
            <a:ext cx="1649394" cy="63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BEA98F-E013-3B44-B752-DDC49ACAF1C3}"/>
              </a:ext>
            </a:extLst>
          </p:cNvPr>
          <p:cNvSpPr/>
          <p:nvPr/>
        </p:nvSpPr>
        <p:spPr>
          <a:xfrm>
            <a:off x="4163027" y="967409"/>
            <a:ext cx="3865945" cy="581429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4701D1E-9E52-4B4B-BC7A-22BD696ED675}"/>
              </a:ext>
            </a:extLst>
          </p:cNvPr>
          <p:cNvSpPr/>
          <p:nvPr/>
        </p:nvSpPr>
        <p:spPr>
          <a:xfrm>
            <a:off x="4120587" y="196770"/>
            <a:ext cx="3923818" cy="63660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04. User's Account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D5C7C7-7974-7D49-9273-A6BACC778BC6}"/>
              </a:ext>
            </a:extLst>
          </p:cNvPr>
          <p:cNvSpPr/>
          <p:nvPr/>
        </p:nvSpPr>
        <p:spPr>
          <a:xfrm>
            <a:off x="4980048" y="1038115"/>
            <a:ext cx="2204895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04.01 Create an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D293F-A7ED-4380-8919-57BAAF1B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07" y="3192055"/>
            <a:ext cx="713593" cy="963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A93148-7ED2-5D4B-9E78-0CE64AD5F5E7}"/>
              </a:ext>
            </a:extLst>
          </p:cNvPr>
          <p:cNvSpPr txBox="1"/>
          <p:nvPr/>
        </p:nvSpPr>
        <p:spPr>
          <a:xfrm>
            <a:off x="793297" y="416311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user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945C9B5-5935-4246-9D38-ADE87EFAD3AD}"/>
              </a:ext>
            </a:extLst>
          </p:cNvPr>
          <p:cNvSpPr/>
          <p:nvPr/>
        </p:nvSpPr>
        <p:spPr>
          <a:xfrm>
            <a:off x="2386402" y="6412375"/>
            <a:ext cx="486134" cy="31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2C11A-8BD6-7D4A-B1E8-CA382FCEDC34}"/>
              </a:ext>
            </a:extLst>
          </p:cNvPr>
          <p:cNvSpPr txBox="1"/>
          <p:nvPr/>
        </p:nvSpPr>
        <p:spPr>
          <a:xfrm>
            <a:off x="2872536" y="6412375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D1D9AC-3470-BB41-8AB0-B0EC00699CDD}"/>
              </a:ext>
            </a:extLst>
          </p:cNvPr>
          <p:cNvSpPr/>
          <p:nvPr/>
        </p:nvSpPr>
        <p:spPr>
          <a:xfrm>
            <a:off x="4237550" y="2341190"/>
            <a:ext cx="2204895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04.02 Sign into Account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89275-D9E4-C44B-AE42-F7B839A4E19E}"/>
              </a:ext>
            </a:extLst>
          </p:cNvPr>
          <p:cNvSpPr/>
          <p:nvPr/>
        </p:nvSpPr>
        <p:spPr>
          <a:xfrm>
            <a:off x="5734623" y="3481800"/>
            <a:ext cx="2204895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04.03 Modify General User's Information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2040E3-251A-EE41-8015-821F5B43E215}"/>
              </a:ext>
            </a:extLst>
          </p:cNvPr>
          <p:cNvSpPr/>
          <p:nvPr/>
        </p:nvSpPr>
        <p:spPr>
          <a:xfrm>
            <a:off x="4227776" y="4555312"/>
            <a:ext cx="2204895" cy="116904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04.04 Contact a Customer Support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430456-28AA-8C46-A325-6E6055273D07}"/>
              </a:ext>
            </a:extLst>
          </p:cNvPr>
          <p:cNvSpPr/>
          <p:nvPr/>
        </p:nvSpPr>
        <p:spPr>
          <a:xfrm>
            <a:off x="5724849" y="5553679"/>
            <a:ext cx="2204895" cy="11690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04.05 Delete an Account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0DF345-6D85-2343-9518-ADE387F084F6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1478100" y="1622637"/>
            <a:ext cx="3501948" cy="205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54F4C8-709C-014D-93B2-7A3FFAF7D9C5}"/>
              </a:ext>
            </a:extLst>
          </p:cNvPr>
          <p:cNvCxnSpPr>
            <a:stCxn id="10" idx="3"/>
          </p:cNvCxnSpPr>
          <p:nvPr/>
        </p:nvCxnSpPr>
        <p:spPr>
          <a:xfrm flipV="1">
            <a:off x="1478100" y="3277590"/>
            <a:ext cx="2939521" cy="3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6F5D36-8C00-BF4F-AD93-F7D00185AD67}"/>
              </a:ext>
            </a:extLst>
          </p:cNvPr>
          <p:cNvCxnSpPr>
            <a:stCxn id="10" idx="3"/>
            <a:endCxn id="31" idx="2"/>
          </p:cNvCxnSpPr>
          <p:nvPr/>
        </p:nvCxnSpPr>
        <p:spPr>
          <a:xfrm>
            <a:off x="1478100" y="3673787"/>
            <a:ext cx="4256523" cy="3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E8D87D-5349-CA49-882C-EEF10F258149}"/>
              </a:ext>
            </a:extLst>
          </p:cNvPr>
          <p:cNvCxnSpPr>
            <a:stCxn id="10" idx="3"/>
          </p:cNvCxnSpPr>
          <p:nvPr/>
        </p:nvCxnSpPr>
        <p:spPr>
          <a:xfrm>
            <a:off x="1478100" y="3673787"/>
            <a:ext cx="3501948" cy="88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373704-429B-5E4F-ADDA-433BE350AFBC}"/>
              </a:ext>
            </a:extLst>
          </p:cNvPr>
          <p:cNvCxnSpPr>
            <a:stCxn id="10" idx="3"/>
          </p:cNvCxnSpPr>
          <p:nvPr/>
        </p:nvCxnSpPr>
        <p:spPr>
          <a:xfrm>
            <a:off x="1478100" y="3673787"/>
            <a:ext cx="4340809" cy="273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7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Radiy</dc:creator>
  <cp:lastModifiedBy>Matveev, Radiy</cp:lastModifiedBy>
  <cp:revision>6</cp:revision>
  <dcterms:created xsi:type="dcterms:W3CDTF">2021-04-01T19:27:30Z</dcterms:created>
  <dcterms:modified xsi:type="dcterms:W3CDTF">2021-04-01T20:23:55Z</dcterms:modified>
</cp:coreProperties>
</file>