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1" r:id="rId3"/>
    <p:sldId id="259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omfortaa" panose="020B0604020202020204" charset="0"/>
      <p:regular r:id="rId10"/>
      <p:bold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941389-8B06-44DA-BEA4-1568F217D8FF}">
  <a:tblStyle styleId="{30941389-8B06-44DA-BEA4-1568F217D8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7" y="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3"/>
          <p:cNvGraphicFramePr/>
          <p:nvPr/>
        </p:nvGraphicFramePr>
        <p:xfrm>
          <a:off x="2611175" y="682650"/>
          <a:ext cx="1188475" cy="1623181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18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UserAccount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String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loginStatus: Boolean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createAccount</a:t>
                      </a: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signIntoAccount</a:t>
                      </a: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updateAccount()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deleteAccount(</a:t>
                      </a: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7" name="Google Shape;87;p13"/>
          <p:cNvGraphicFramePr/>
          <p:nvPr/>
        </p:nvGraphicFramePr>
        <p:xfrm>
          <a:off x="2452588" y="3258838"/>
          <a:ext cx="1528875" cy="1698782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5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Movies</a:t>
                      </a:r>
                      <a:endParaRPr sz="1100" u="none" strike="noStrike" cap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ovie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movieName: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theaterId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Movies()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findMovies()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favoriteMovie()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removeMovieFromSelling()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Google Shape;88;p13"/>
          <p:cNvSpPr txBox="1"/>
          <p:nvPr/>
        </p:nvSpPr>
        <p:spPr>
          <a:xfrm>
            <a:off x="255874" y="245050"/>
            <a:ext cx="2261201" cy="641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UML Class Diagram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Application: MLDB</a:t>
            </a:r>
          </a:p>
        </p:txBody>
      </p:sp>
      <p:cxnSp>
        <p:nvCxnSpPr>
          <p:cNvPr id="89" name="Google Shape;89;p13"/>
          <p:cNvCxnSpPr/>
          <p:nvPr/>
        </p:nvCxnSpPr>
        <p:spPr>
          <a:xfrm>
            <a:off x="3152925" y="2340975"/>
            <a:ext cx="8700" cy="9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90" name="Google Shape;90;p13"/>
          <p:cNvGraphicFramePr/>
          <p:nvPr/>
        </p:nvGraphicFramePr>
        <p:xfrm>
          <a:off x="336150" y="2053438"/>
          <a:ext cx="1026375" cy="1699163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street: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getRegistered()</a:t>
                      </a:r>
                      <a:endParaRPr sz="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1" name="Google Shape;91;p13"/>
          <p:cNvCxnSpPr/>
          <p:nvPr/>
        </p:nvCxnSpPr>
        <p:spPr>
          <a:xfrm rot="10800000" flipH="1">
            <a:off x="1361500" y="2055350"/>
            <a:ext cx="1228500" cy="64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92" name="Google Shape;92;p13"/>
          <p:cNvGraphicFramePr/>
          <p:nvPr/>
        </p:nvGraphicFramePr>
        <p:xfrm>
          <a:off x="5160925" y="3501725"/>
          <a:ext cx="1226425" cy="1225580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22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 Ticket</a:t>
                      </a:r>
                      <a:endParaRPr sz="1100" u="none" strike="noStrike" cap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ovie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bookTicket</a:t>
                      </a: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lookForTickets()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cancelTicket()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3" name="Google Shape;93;p13"/>
          <p:cNvCxnSpPr/>
          <p:nvPr/>
        </p:nvCxnSpPr>
        <p:spPr>
          <a:xfrm>
            <a:off x="1386475" y="3258850"/>
            <a:ext cx="1047900" cy="7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94" name="Google Shape;94;p13"/>
          <p:cNvGraphicFramePr/>
          <p:nvPr>
            <p:extLst>
              <p:ext uri="{D42A27DB-BD31-4B8C-83A1-F6EECF244321}">
                <p14:modId xmlns:p14="http://schemas.microsoft.com/office/powerpoint/2010/main" val="2097537301"/>
              </p:ext>
            </p:extLst>
          </p:nvPr>
        </p:nvGraphicFramePr>
        <p:xfrm>
          <a:off x="7581425" y="3639850"/>
          <a:ext cx="1226425" cy="1067846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22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</a:t>
                      </a:r>
                      <a:endParaRPr sz="1100" u="none" strike="noStrike" cap="none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ovie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" sz="9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d: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theaterName: String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makePayment</a:t>
                      </a: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cancelPayment()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5" name="Google Shape;95;p13"/>
          <p:cNvCxnSpPr/>
          <p:nvPr/>
        </p:nvCxnSpPr>
        <p:spPr>
          <a:xfrm>
            <a:off x="3992850" y="4107450"/>
            <a:ext cx="116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95;p13">
            <a:extLst>
              <a:ext uri="{FF2B5EF4-FFF2-40B4-BE49-F238E27FC236}">
                <a16:creationId xmlns:a16="http://schemas.microsoft.com/office/drawing/2014/main" id="{8774CF77-B831-486C-BF7B-EEE0F4F2609A}"/>
              </a:ext>
            </a:extLst>
          </p:cNvPr>
          <p:cNvCxnSpPr/>
          <p:nvPr/>
        </p:nvCxnSpPr>
        <p:spPr>
          <a:xfrm>
            <a:off x="6387350" y="4123834"/>
            <a:ext cx="116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AF494B-210A-43FB-AEDF-47385EED3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3504"/>
              </p:ext>
            </p:extLst>
          </p:nvPr>
        </p:nvGraphicFramePr>
        <p:xfrm>
          <a:off x="4460325" y="734664"/>
          <a:ext cx="1401200" cy="1519151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401200">
                  <a:extLst>
                    <a:ext uri="{9D8B030D-6E8A-4147-A177-3AD203B41FA5}">
                      <a16:colId xmlns:a16="http://schemas.microsoft.com/office/drawing/2014/main" val="2755229582"/>
                    </a:ext>
                  </a:extLst>
                </a:gridCol>
              </a:tblGrid>
              <a:tr h="2578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latin typeface="Calibri"/>
                          <a:ea typeface="Comfortaa"/>
                          <a:cs typeface="Calibri"/>
                          <a:sym typeface="Calibri"/>
                        </a:rPr>
                        <a:t>Feedback</a:t>
                      </a:r>
                      <a:endParaRPr sz="1100" u="none" strike="noStrike" cap="none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017156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firstvisit: </a:t>
                      </a: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satisfied: Boolean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asytonavigate: String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likelihoodtoreturn: String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I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comments: String</a:t>
                      </a:r>
                      <a:endParaRPr lang="en"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146265"/>
                  </a:ext>
                </a:extLst>
              </a:tr>
              <a:tr h="37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sendfeedback()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607458"/>
                  </a:ext>
                </a:extLst>
              </a:tr>
            </a:tbl>
          </a:graphicData>
        </a:graphic>
      </p:graphicFrame>
      <p:cxnSp>
        <p:nvCxnSpPr>
          <p:cNvPr id="15" name="Google Shape;95;p13">
            <a:extLst>
              <a:ext uri="{FF2B5EF4-FFF2-40B4-BE49-F238E27FC236}">
                <a16:creationId xmlns:a16="http://schemas.microsoft.com/office/drawing/2014/main" id="{B4EFE2AE-9326-46B4-9A17-FE4706A0D1CC}"/>
              </a:ext>
            </a:extLst>
          </p:cNvPr>
          <p:cNvCxnSpPr>
            <a:cxnSpLocks/>
            <a:stCxn id="86" idx="3"/>
            <a:endCxn id="2" idx="1"/>
          </p:cNvCxnSpPr>
          <p:nvPr/>
        </p:nvCxnSpPr>
        <p:spPr>
          <a:xfrm flipV="1">
            <a:off x="3799650" y="1494239"/>
            <a:ext cx="660675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4537029-C1F5-48A5-9129-62315FC7F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6115"/>
              </p:ext>
            </p:extLst>
          </p:nvPr>
        </p:nvGraphicFramePr>
        <p:xfrm>
          <a:off x="7406650" y="1684243"/>
          <a:ext cx="1401200" cy="1383314"/>
        </p:xfrm>
        <a:graphic>
          <a:graphicData uri="http://schemas.openxmlformats.org/drawingml/2006/table">
            <a:tbl>
              <a:tblPr>
                <a:noFill/>
                <a:tableStyleId>{30941389-8B06-44DA-BEA4-1568F217D8FF}</a:tableStyleId>
              </a:tblPr>
              <a:tblGrid>
                <a:gridCol w="1401200">
                  <a:extLst>
                    <a:ext uri="{9D8B030D-6E8A-4147-A177-3AD203B41FA5}">
                      <a16:colId xmlns:a16="http://schemas.microsoft.com/office/drawing/2014/main" val="2755229582"/>
                    </a:ext>
                  </a:extLst>
                </a:gridCol>
              </a:tblGrid>
              <a:tr h="2621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 b="1" u="none" strike="noStrike" cap="none" dirty="0">
                          <a:latin typeface="Calibri"/>
                          <a:ea typeface="Comfortaa"/>
                          <a:cs typeface="Calibri"/>
                          <a:sym typeface="Calibri"/>
                        </a:rPr>
                        <a:t>Ads</a:t>
                      </a:r>
                      <a:endParaRPr sz="1100" u="none" strike="noStrike" cap="none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017156"/>
                  </a:ext>
                </a:extLst>
              </a:tr>
              <a:tr h="6859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companyName: </a:t>
                      </a: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companyURL: String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typeOfAd: String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9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paymentAmount</a:t>
                      </a:r>
                      <a:r>
                        <a:rPr lang="en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Double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146265"/>
                  </a:ext>
                </a:extLst>
              </a:tr>
              <a:tr h="3614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showAd()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clickOnAd()</a:t>
                      </a:r>
                      <a:endParaRPr sz="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607458"/>
                  </a:ext>
                </a:extLst>
              </a:tr>
            </a:tbl>
          </a:graphicData>
        </a:graphic>
      </p:graphicFrame>
      <p:cxnSp>
        <p:nvCxnSpPr>
          <p:cNvPr id="20" name="Google Shape;91;p13">
            <a:extLst>
              <a:ext uri="{FF2B5EF4-FFF2-40B4-BE49-F238E27FC236}">
                <a16:creationId xmlns:a16="http://schemas.microsoft.com/office/drawing/2014/main" id="{E4CB69DA-F912-4539-9B21-308A13EBAC71}"/>
              </a:ext>
            </a:extLst>
          </p:cNvPr>
          <p:cNvCxnSpPr>
            <a:cxnSpLocks/>
            <a:stCxn id="90" idx="3"/>
            <a:endCxn id="19" idx="1"/>
          </p:cNvCxnSpPr>
          <p:nvPr/>
        </p:nvCxnSpPr>
        <p:spPr>
          <a:xfrm flipV="1">
            <a:off x="1362525" y="2375900"/>
            <a:ext cx="6044125" cy="527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1;ga73215cadd_0_189">
            <a:extLst>
              <a:ext uri="{FF2B5EF4-FFF2-40B4-BE49-F238E27FC236}">
                <a16:creationId xmlns:a16="http://schemas.microsoft.com/office/drawing/2014/main" id="{18E3207E-1902-4C6B-B3ED-D2EEE46BF4C6}"/>
              </a:ext>
            </a:extLst>
          </p:cNvPr>
          <p:cNvSpPr txBox="1">
            <a:spLocks/>
          </p:cNvSpPr>
          <p:nvPr/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/>
              <a:t>MLDB Sequence Diagram</a:t>
            </a:r>
          </a:p>
          <a:p>
            <a:pPr algn="ctr"/>
            <a:r>
              <a:rPr lang="en-US" sz="1000" b="1"/>
              <a:t>Use Case: 05.02 Sign Into Account</a:t>
            </a:r>
          </a:p>
          <a:p>
            <a:endParaRPr lang="en-US" sz="1200"/>
          </a:p>
        </p:txBody>
      </p:sp>
      <p:pic>
        <p:nvPicPr>
          <p:cNvPr id="19" name="Google Shape;162;ga73215cadd_0_189">
            <a:extLst>
              <a:ext uri="{FF2B5EF4-FFF2-40B4-BE49-F238E27FC236}">
                <a16:creationId xmlns:a16="http://schemas.microsoft.com/office/drawing/2014/main" id="{2C83234D-C25B-47F7-819A-A1C225B113E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9325" y="578000"/>
            <a:ext cx="490550" cy="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63;ga73215cadd_0_189">
            <a:extLst>
              <a:ext uri="{FF2B5EF4-FFF2-40B4-BE49-F238E27FC236}">
                <a16:creationId xmlns:a16="http://schemas.microsoft.com/office/drawing/2014/main" id="{A6F04065-AA66-4282-8140-85DD0B21B2BB}"/>
              </a:ext>
            </a:extLst>
          </p:cNvPr>
          <p:cNvSpPr txBox="1">
            <a:spLocks/>
          </p:cNvSpPr>
          <p:nvPr/>
        </p:nvSpPr>
        <p:spPr>
          <a:xfrm>
            <a:off x="485350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/>
              <a:t>User</a:t>
            </a:r>
          </a:p>
          <a:p>
            <a:endParaRPr lang="en-US" sz="1200"/>
          </a:p>
        </p:txBody>
      </p:sp>
      <p:sp>
        <p:nvSpPr>
          <p:cNvPr id="21" name="Google Shape;164;ga73215cadd_0_189">
            <a:extLst>
              <a:ext uri="{FF2B5EF4-FFF2-40B4-BE49-F238E27FC236}">
                <a16:creationId xmlns:a16="http://schemas.microsoft.com/office/drawing/2014/main" id="{25E17202-81B1-4B08-AB53-5770C5A40544}"/>
              </a:ext>
            </a:extLst>
          </p:cNvPr>
          <p:cNvSpPr txBox="1">
            <a:spLocks/>
          </p:cNvSpPr>
          <p:nvPr/>
        </p:nvSpPr>
        <p:spPr>
          <a:xfrm>
            <a:off x="2175138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/>
              <a:t>Ads</a:t>
            </a:r>
          </a:p>
          <a:p>
            <a:endParaRPr lang="en-US" sz="1200" dirty="0"/>
          </a:p>
        </p:txBody>
      </p:sp>
      <p:sp>
        <p:nvSpPr>
          <p:cNvPr id="22" name="Google Shape;165;ga73215cadd_0_189">
            <a:extLst>
              <a:ext uri="{FF2B5EF4-FFF2-40B4-BE49-F238E27FC236}">
                <a16:creationId xmlns:a16="http://schemas.microsoft.com/office/drawing/2014/main" id="{862A68B0-1510-402E-ABEF-972CA0B36574}"/>
              </a:ext>
            </a:extLst>
          </p:cNvPr>
          <p:cNvSpPr txBox="1">
            <a:spLocks/>
          </p:cNvSpPr>
          <p:nvPr/>
        </p:nvSpPr>
        <p:spPr>
          <a:xfrm>
            <a:off x="699550" y="160912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000" b="1"/>
          </a:p>
          <a:p>
            <a:endParaRPr lang="en-US" sz="1200"/>
          </a:p>
        </p:txBody>
      </p:sp>
      <p:sp>
        <p:nvSpPr>
          <p:cNvPr id="23" name="Google Shape;166;ga73215cadd_0_189">
            <a:extLst>
              <a:ext uri="{FF2B5EF4-FFF2-40B4-BE49-F238E27FC236}">
                <a16:creationId xmlns:a16="http://schemas.microsoft.com/office/drawing/2014/main" id="{84B85806-A296-4012-9A6E-1A528214D689}"/>
              </a:ext>
            </a:extLst>
          </p:cNvPr>
          <p:cNvSpPr txBox="1">
            <a:spLocks/>
          </p:cNvSpPr>
          <p:nvPr/>
        </p:nvSpPr>
        <p:spPr>
          <a:xfrm>
            <a:off x="2604650" y="164727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000" b="1"/>
          </a:p>
          <a:p>
            <a:endParaRPr lang="en-US" sz="1200"/>
          </a:p>
        </p:txBody>
      </p:sp>
      <p:cxnSp>
        <p:nvCxnSpPr>
          <p:cNvPr id="26" name="Google Shape;169;ga73215cadd_0_189">
            <a:extLst>
              <a:ext uri="{FF2B5EF4-FFF2-40B4-BE49-F238E27FC236}">
                <a16:creationId xmlns:a16="http://schemas.microsoft.com/office/drawing/2014/main" id="{31B68DBD-D40B-40F5-A402-8D08D445B24F}"/>
              </a:ext>
            </a:extLst>
          </p:cNvPr>
          <p:cNvCxnSpPr/>
          <p:nvPr/>
        </p:nvCxnSpPr>
        <p:spPr>
          <a:xfrm rot="10800000" flipH="1">
            <a:off x="935850" y="3258900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triangle" w="med" len="med"/>
            <a:tailEnd type="none" w="med" len="med"/>
          </a:ln>
        </p:spPr>
      </p:cxnSp>
      <p:sp>
        <p:nvSpPr>
          <p:cNvPr id="27" name="Google Shape;170;ga73215cadd_0_189">
            <a:extLst>
              <a:ext uri="{FF2B5EF4-FFF2-40B4-BE49-F238E27FC236}">
                <a16:creationId xmlns:a16="http://schemas.microsoft.com/office/drawing/2014/main" id="{F0ABEAB0-F9C5-4F88-B70A-36B3038ECF61}"/>
              </a:ext>
            </a:extLst>
          </p:cNvPr>
          <p:cNvSpPr txBox="1"/>
          <p:nvPr/>
        </p:nvSpPr>
        <p:spPr>
          <a:xfrm>
            <a:off x="1006200" y="2906075"/>
            <a:ext cx="15219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Calibri"/>
                <a:ea typeface="Calibri"/>
                <a:cs typeface="Calibri"/>
                <a:sym typeface="Calibri"/>
              </a:rPr>
              <a:t>user redirected to company ad website</a:t>
            </a:r>
            <a:endParaRPr sz="7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71;ga73215cadd_0_189">
            <a:extLst>
              <a:ext uri="{FF2B5EF4-FFF2-40B4-BE49-F238E27FC236}">
                <a16:creationId xmlns:a16="http://schemas.microsoft.com/office/drawing/2014/main" id="{6C8B5CE8-0A5A-422A-BBA4-5CB36B363F0A}"/>
              </a:ext>
            </a:extLst>
          </p:cNvPr>
          <p:cNvSpPr txBox="1">
            <a:spLocks/>
          </p:cNvSpPr>
          <p:nvPr/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/>
              <a:t>MLDB Sequence Diagram</a:t>
            </a:r>
          </a:p>
          <a:p>
            <a:pPr algn="ctr"/>
            <a:r>
              <a:rPr lang="en-US" sz="1000" b="1"/>
              <a:t>Use Case: 05.03 Modify User’s Information</a:t>
            </a:r>
          </a:p>
          <a:p>
            <a:endParaRPr lang="en-US" sz="1200"/>
          </a:p>
        </p:txBody>
      </p:sp>
      <p:sp>
        <p:nvSpPr>
          <p:cNvPr id="29" name="Google Shape;172;ga73215cadd_0_189">
            <a:extLst>
              <a:ext uri="{FF2B5EF4-FFF2-40B4-BE49-F238E27FC236}">
                <a16:creationId xmlns:a16="http://schemas.microsoft.com/office/drawing/2014/main" id="{004FC6BE-6BEC-48E4-9567-A33239FE518D}"/>
              </a:ext>
            </a:extLst>
          </p:cNvPr>
          <p:cNvSpPr txBox="1">
            <a:spLocks/>
          </p:cNvSpPr>
          <p:nvPr/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/>
              <a:t>MLDB Sequence Diagram</a:t>
            </a:r>
          </a:p>
          <a:p>
            <a:pPr algn="ctr"/>
            <a:r>
              <a:rPr lang="en-US" sz="1000" b="1" dirty="0"/>
              <a:t>Use Case: 02.01 Ads Content</a:t>
            </a:r>
          </a:p>
          <a:p>
            <a:endParaRPr lang="en-US" sz="1200" dirty="0"/>
          </a:p>
        </p:txBody>
      </p:sp>
      <p:sp>
        <p:nvSpPr>
          <p:cNvPr id="50" name="Google Shape;168;ga73215cadd_0_189">
            <a:extLst>
              <a:ext uri="{FF2B5EF4-FFF2-40B4-BE49-F238E27FC236}">
                <a16:creationId xmlns:a16="http://schemas.microsoft.com/office/drawing/2014/main" id="{930E9476-46D9-413D-90D5-69C6D8A0D6DA}"/>
              </a:ext>
            </a:extLst>
          </p:cNvPr>
          <p:cNvSpPr txBox="1"/>
          <p:nvPr/>
        </p:nvSpPr>
        <p:spPr>
          <a:xfrm>
            <a:off x="1123200" y="1917756"/>
            <a:ext cx="1287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Calibri"/>
                <a:ea typeface="Calibri"/>
                <a:cs typeface="Calibri"/>
                <a:sym typeface="Calibri"/>
              </a:rPr>
              <a:t>showAd()</a:t>
            </a:r>
            <a:endParaRPr sz="7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167;ga73215cadd_0_189">
            <a:extLst>
              <a:ext uri="{FF2B5EF4-FFF2-40B4-BE49-F238E27FC236}">
                <a16:creationId xmlns:a16="http://schemas.microsoft.com/office/drawing/2014/main" id="{70DBC82B-966C-4A27-A076-1A15A8903ABB}"/>
              </a:ext>
            </a:extLst>
          </p:cNvPr>
          <p:cNvCxnSpPr/>
          <p:nvPr/>
        </p:nvCxnSpPr>
        <p:spPr>
          <a:xfrm rot="10800000" flipH="1">
            <a:off x="935850" y="2202308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67;ga73215cadd_0_189">
            <a:extLst>
              <a:ext uri="{FF2B5EF4-FFF2-40B4-BE49-F238E27FC236}">
                <a16:creationId xmlns:a16="http://schemas.microsoft.com/office/drawing/2014/main" id="{9DF0F4B1-8D25-44E4-A675-EE9A4587C1C4}"/>
              </a:ext>
            </a:extLst>
          </p:cNvPr>
          <p:cNvCxnSpPr/>
          <p:nvPr/>
        </p:nvCxnSpPr>
        <p:spPr>
          <a:xfrm rot="10800000" flipH="1">
            <a:off x="935850" y="2774740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168;ga73215cadd_0_189">
            <a:extLst>
              <a:ext uri="{FF2B5EF4-FFF2-40B4-BE49-F238E27FC236}">
                <a16:creationId xmlns:a16="http://schemas.microsoft.com/office/drawing/2014/main" id="{4E93629D-92CD-4288-8921-D672CDA67B51}"/>
              </a:ext>
            </a:extLst>
          </p:cNvPr>
          <p:cNvSpPr txBox="1"/>
          <p:nvPr/>
        </p:nvSpPr>
        <p:spPr>
          <a:xfrm>
            <a:off x="1123200" y="2540136"/>
            <a:ext cx="1287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Calibri"/>
                <a:ea typeface="Calibri"/>
                <a:cs typeface="Calibri"/>
                <a:sym typeface="Calibri"/>
              </a:rPr>
              <a:t>clickOnAd()</a:t>
            </a:r>
            <a:endParaRPr sz="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71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1;ga73215cadd_0_189">
            <a:extLst>
              <a:ext uri="{FF2B5EF4-FFF2-40B4-BE49-F238E27FC236}">
                <a16:creationId xmlns:a16="http://schemas.microsoft.com/office/drawing/2014/main" id="{18E3207E-1902-4C6B-B3ED-D2EEE46BF4C6}"/>
              </a:ext>
            </a:extLst>
          </p:cNvPr>
          <p:cNvSpPr txBox="1">
            <a:spLocks/>
          </p:cNvSpPr>
          <p:nvPr/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/>
              <a:t>MLDB Sequence Diagram</a:t>
            </a:r>
          </a:p>
          <a:p>
            <a:pPr algn="ctr"/>
            <a:r>
              <a:rPr lang="en-US" sz="1000" b="1"/>
              <a:t>Use Case: 05.02 Sign Into Account</a:t>
            </a:r>
          </a:p>
          <a:p>
            <a:endParaRPr lang="en-US" sz="1200"/>
          </a:p>
        </p:txBody>
      </p:sp>
      <p:pic>
        <p:nvPicPr>
          <p:cNvPr id="19" name="Google Shape;162;ga73215cadd_0_189">
            <a:extLst>
              <a:ext uri="{FF2B5EF4-FFF2-40B4-BE49-F238E27FC236}">
                <a16:creationId xmlns:a16="http://schemas.microsoft.com/office/drawing/2014/main" id="{2C83234D-C25B-47F7-819A-A1C225B113E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9325" y="578000"/>
            <a:ext cx="490550" cy="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63;ga73215cadd_0_189">
            <a:extLst>
              <a:ext uri="{FF2B5EF4-FFF2-40B4-BE49-F238E27FC236}">
                <a16:creationId xmlns:a16="http://schemas.microsoft.com/office/drawing/2014/main" id="{A6F04065-AA66-4282-8140-85DD0B21B2BB}"/>
              </a:ext>
            </a:extLst>
          </p:cNvPr>
          <p:cNvSpPr txBox="1">
            <a:spLocks/>
          </p:cNvSpPr>
          <p:nvPr/>
        </p:nvSpPr>
        <p:spPr>
          <a:xfrm>
            <a:off x="485350" y="1108325"/>
            <a:ext cx="6585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/>
              <a:t>User</a:t>
            </a:r>
          </a:p>
          <a:p>
            <a:endParaRPr lang="en-US" sz="1200"/>
          </a:p>
        </p:txBody>
      </p:sp>
      <p:sp>
        <p:nvSpPr>
          <p:cNvPr id="21" name="Google Shape;164;ga73215cadd_0_189">
            <a:extLst>
              <a:ext uri="{FF2B5EF4-FFF2-40B4-BE49-F238E27FC236}">
                <a16:creationId xmlns:a16="http://schemas.microsoft.com/office/drawing/2014/main" id="{25E17202-81B1-4B08-AB53-5770C5A40544}"/>
              </a:ext>
            </a:extLst>
          </p:cNvPr>
          <p:cNvSpPr txBox="1">
            <a:spLocks/>
          </p:cNvSpPr>
          <p:nvPr/>
        </p:nvSpPr>
        <p:spPr>
          <a:xfrm>
            <a:off x="2175138" y="1108325"/>
            <a:ext cx="1083900" cy="3060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 err="1"/>
              <a:t>UserAccount</a:t>
            </a:r>
            <a:endParaRPr lang="en-US" sz="1000" b="1" dirty="0"/>
          </a:p>
          <a:p>
            <a:endParaRPr lang="en-US" sz="1200" dirty="0"/>
          </a:p>
        </p:txBody>
      </p:sp>
      <p:sp>
        <p:nvSpPr>
          <p:cNvPr id="22" name="Google Shape;165;ga73215cadd_0_189">
            <a:extLst>
              <a:ext uri="{FF2B5EF4-FFF2-40B4-BE49-F238E27FC236}">
                <a16:creationId xmlns:a16="http://schemas.microsoft.com/office/drawing/2014/main" id="{862A68B0-1510-402E-ABEF-972CA0B36574}"/>
              </a:ext>
            </a:extLst>
          </p:cNvPr>
          <p:cNvSpPr txBox="1">
            <a:spLocks/>
          </p:cNvSpPr>
          <p:nvPr/>
        </p:nvSpPr>
        <p:spPr>
          <a:xfrm>
            <a:off x="699550" y="160912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000" b="1"/>
          </a:p>
          <a:p>
            <a:endParaRPr lang="en-US" sz="1200"/>
          </a:p>
        </p:txBody>
      </p:sp>
      <p:sp>
        <p:nvSpPr>
          <p:cNvPr id="23" name="Google Shape;166;ga73215cadd_0_189">
            <a:extLst>
              <a:ext uri="{FF2B5EF4-FFF2-40B4-BE49-F238E27FC236}">
                <a16:creationId xmlns:a16="http://schemas.microsoft.com/office/drawing/2014/main" id="{84B85806-A296-4012-9A6E-1A528214D689}"/>
              </a:ext>
            </a:extLst>
          </p:cNvPr>
          <p:cNvSpPr txBox="1">
            <a:spLocks/>
          </p:cNvSpPr>
          <p:nvPr/>
        </p:nvSpPr>
        <p:spPr>
          <a:xfrm>
            <a:off x="2604650" y="1647275"/>
            <a:ext cx="230100" cy="28878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000" b="1"/>
          </a:p>
          <a:p>
            <a:endParaRPr lang="en-US" sz="1200"/>
          </a:p>
        </p:txBody>
      </p:sp>
      <p:cxnSp>
        <p:nvCxnSpPr>
          <p:cNvPr id="24" name="Google Shape;167;ga73215cadd_0_189">
            <a:extLst>
              <a:ext uri="{FF2B5EF4-FFF2-40B4-BE49-F238E27FC236}">
                <a16:creationId xmlns:a16="http://schemas.microsoft.com/office/drawing/2014/main" id="{28DFB5E6-176D-42D1-AFDD-020491244C41}"/>
              </a:ext>
            </a:extLst>
          </p:cNvPr>
          <p:cNvCxnSpPr/>
          <p:nvPr/>
        </p:nvCxnSpPr>
        <p:spPr>
          <a:xfrm rot="10800000" flipH="1">
            <a:off x="935850" y="2717925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168;ga73215cadd_0_189">
            <a:extLst>
              <a:ext uri="{FF2B5EF4-FFF2-40B4-BE49-F238E27FC236}">
                <a16:creationId xmlns:a16="http://schemas.microsoft.com/office/drawing/2014/main" id="{994F840F-76D4-483D-89BB-CFCAAC25169E}"/>
              </a:ext>
            </a:extLst>
          </p:cNvPr>
          <p:cNvSpPr txBox="1"/>
          <p:nvPr/>
        </p:nvSpPr>
        <p:spPr>
          <a:xfrm>
            <a:off x="1102550" y="2484975"/>
            <a:ext cx="1287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Calibri"/>
                <a:ea typeface="Calibri"/>
                <a:cs typeface="Calibri"/>
                <a:sym typeface="Calibri"/>
              </a:rPr>
              <a:t>deleteAccount()</a:t>
            </a:r>
            <a:endParaRPr sz="7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169;ga73215cadd_0_189">
            <a:extLst>
              <a:ext uri="{FF2B5EF4-FFF2-40B4-BE49-F238E27FC236}">
                <a16:creationId xmlns:a16="http://schemas.microsoft.com/office/drawing/2014/main" id="{31B68DBD-D40B-40F5-A402-8D08D445B24F}"/>
              </a:ext>
            </a:extLst>
          </p:cNvPr>
          <p:cNvCxnSpPr/>
          <p:nvPr/>
        </p:nvCxnSpPr>
        <p:spPr>
          <a:xfrm rot="10800000" flipH="1">
            <a:off x="935850" y="3258900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triangle" w="med" len="med"/>
            <a:tailEnd type="none" w="med" len="med"/>
          </a:ln>
        </p:spPr>
      </p:cxnSp>
      <p:sp>
        <p:nvSpPr>
          <p:cNvPr id="27" name="Google Shape;170;ga73215cadd_0_189">
            <a:extLst>
              <a:ext uri="{FF2B5EF4-FFF2-40B4-BE49-F238E27FC236}">
                <a16:creationId xmlns:a16="http://schemas.microsoft.com/office/drawing/2014/main" id="{F0ABEAB0-F9C5-4F88-B70A-36B3038ECF61}"/>
              </a:ext>
            </a:extLst>
          </p:cNvPr>
          <p:cNvSpPr txBox="1"/>
          <p:nvPr/>
        </p:nvSpPr>
        <p:spPr>
          <a:xfrm>
            <a:off x="1006200" y="2906075"/>
            <a:ext cx="15219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Calibri"/>
                <a:ea typeface="Calibri"/>
                <a:cs typeface="Calibri"/>
                <a:sym typeface="Calibri"/>
              </a:rPr>
              <a:t>user account deleted / dropped from database</a:t>
            </a:r>
            <a:endParaRPr sz="7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71;ga73215cadd_0_189">
            <a:extLst>
              <a:ext uri="{FF2B5EF4-FFF2-40B4-BE49-F238E27FC236}">
                <a16:creationId xmlns:a16="http://schemas.microsoft.com/office/drawing/2014/main" id="{6C8B5CE8-0A5A-422A-BBA4-5CB36B363F0A}"/>
              </a:ext>
            </a:extLst>
          </p:cNvPr>
          <p:cNvSpPr txBox="1">
            <a:spLocks/>
          </p:cNvSpPr>
          <p:nvPr/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/>
              <a:t>MLDB Sequence Diagram</a:t>
            </a:r>
          </a:p>
          <a:p>
            <a:pPr algn="ctr"/>
            <a:r>
              <a:rPr lang="en-US" sz="1000" b="1"/>
              <a:t>Use Case: 05.03 Modify User’s Information</a:t>
            </a:r>
          </a:p>
          <a:p>
            <a:endParaRPr lang="en-US" sz="1200"/>
          </a:p>
        </p:txBody>
      </p:sp>
      <p:sp>
        <p:nvSpPr>
          <p:cNvPr id="29" name="Google Shape;172;ga73215cadd_0_189">
            <a:extLst>
              <a:ext uri="{FF2B5EF4-FFF2-40B4-BE49-F238E27FC236}">
                <a16:creationId xmlns:a16="http://schemas.microsoft.com/office/drawing/2014/main" id="{004FC6BE-6BEC-48E4-9567-A33239FE518D}"/>
              </a:ext>
            </a:extLst>
          </p:cNvPr>
          <p:cNvSpPr txBox="1">
            <a:spLocks/>
          </p:cNvSpPr>
          <p:nvPr/>
        </p:nvSpPr>
        <p:spPr>
          <a:xfrm>
            <a:off x="3173100" y="159275"/>
            <a:ext cx="2797800" cy="4671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000" b="1" dirty="0"/>
              <a:t>MLDB Sequence Diagram</a:t>
            </a:r>
          </a:p>
          <a:p>
            <a:pPr algn="ctr"/>
            <a:r>
              <a:rPr lang="en-US" sz="1000" b="1" dirty="0"/>
              <a:t>Use Case: 04.05 Delete an Account</a:t>
            </a:r>
          </a:p>
          <a:p>
            <a:endParaRPr lang="en-US" sz="1200" dirty="0"/>
          </a:p>
        </p:txBody>
      </p:sp>
      <p:sp>
        <p:nvSpPr>
          <p:cNvPr id="50" name="Google Shape;168;ga73215cadd_0_189">
            <a:extLst>
              <a:ext uri="{FF2B5EF4-FFF2-40B4-BE49-F238E27FC236}">
                <a16:creationId xmlns:a16="http://schemas.microsoft.com/office/drawing/2014/main" id="{930E9476-46D9-413D-90D5-69C6D8A0D6DA}"/>
              </a:ext>
            </a:extLst>
          </p:cNvPr>
          <p:cNvSpPr txBox="1"/>
          <p:nvPr/>
        </p:nvSpPr>
        <p:spPr>
          <a:xfrm>
            <a:off x="1102550" y="1775362"/>
            <a:ext cx="1287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Calibri"/>
                <a:ea typeface="Calibri"/>
                <a:cs typeface="Calibri"/>
                <a:sym typeface="Calibri"/>
              </a:rPr>
              <a:t>signIntoAccount()</a:t>
            </a:r>
            <a:endParaRPr sz="7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167;ga73215cadd_0_189">
            <a:extLst>
              <a:ext uri="{FF2B5EF4-FFF2-40B4-BE49-F238E27FC236}">
                <a16:creationId xmlns:a16="http://schemas.microsoft.com/office/drawing/2014/main" id="{70DBC82B-966C-4A27-A076-1A15A8903ABB}"/>
              </a:ext>
            </a:extLst>
          </p:cNvPr>
          <p:cNvCxnSpPr/>
          <p:nvPr/>
        </p:nvCxnSpPr>
        <p:spPr>
          <a:xfrm rot="10800000" flipH="1">
            <a:off x="935850" y="2066679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67;ga73215cadd_0_189">
            <a:extLst>
              <a:ext uri="{FF2B5EF4-FFF2-40B4-BE49-F238E27FC236}">
                <a16:creationId xmlns:a16="http://schemas.microsoft.com/office/drawing/2014/main" id="{9DF0F4B1-8D25-44E4-A675-EE9A4587C1C4}"/>
              </a:ext>
            </a:extLst>
          </p:cNvPr>
          <p:cNvCxnSpPr/>
          <p:nvPr/>
        </p:nvCxnSpPr>
        <p:spPr>
          <a:xfrm rot="10800000" flipH="1">
            <a:off x="935234" y="2386349"/>
            <a:ext cx="1662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168;ga73215cadd_0_189">
            <a:extLst>
              <a:ext uri="{FF2B5EF4-FFF2-40B4-BE49-F238E27FC236}">
                <a16:creationId xmlns:a16="http://schemas.microsoft.com/office/drawing/2014/main" id="{4E93629D-92CD-4288-8921-D672CDA67B51}"/>
              </a:ext>
            </a:extLst>
          </p:cNvPr>
          <p:cNvSpPr txBox="1"/>
          <p:nvPr/>
        </p:nvSpPr>
        <p:spPr>
          <a:xfrm>
            <a:off x="1122583" y="2142446"/>
            <a:ext cx="12879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latin typeface="Calibri"/>
                <a:ea typeface="Calibri"/>
                <a:cs typeface="Calibri"/>
                <a:sym typeface="Calibri"/>
              </a:rPr>
              <a:t>updateAccount()</a:t>
            </a:r>
            <a:endParaRPr sz="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09100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216</Words>
  <Application>Microsoft Office PowerPoint</Application>
  <PresentationFormat>On-screen Show (16:9)</PresentationFormat>
  <Paragraphs>76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Raleway</vt:lpstr>
      <vt:lpstr>Comfortaa</vt:lpstr>
      <vt:lpstr>Calibri</vt:lpstr>
      <vt:lpstr>Lato</vt:lpstr>
      <vt:lpstr>Streamline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Martins</cp:lastModifiedBy>
  <cp:revision>9</cp:revision>
  <dcterms:modified xsi:type="dcterms:W3CDTF">2021-04-12T14:48:31Z</dcterms:modified>
</cp:coreProperties>
</file>