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2507A1-4334-4ABC-B519-24E801FD1D10}">
  <a:tblStyle styleId="{532507A1-4334-4ABC-B519-24E801FD1D1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660358" y="-414203"/>
            <a:ext cx="870284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Movie Library Database Business Relationship Map</a:t>
            </a:r>
            <a:endParaRPr/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2342" y="937044"/>
            <a:ext cx="7567316" cy="4983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3289157" y="222277"/>
            <a:ext cx="50953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Roles by Business Group</a:t>
            </a:r>
            <a:endParaRPr/>
          </a:p>
        </p:txBody>
      </p:sp>
      <p:graphicFrame>
        <p:nvGraphicFramePr>
          <p:cNvPr id="91" name="Google Shape;91;p14"/>
          <p:cNvGraphicFramePr/>
          <p:nvPr/>
        </p:nvGraphicFramePr>
        <p:xfrm>
          <a:off x="2292627" y="24730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{532507A1-4334-4ABC-B519-24E801FD1D10}</a:tableStyleId>
              </a:tblPr>
              <a:tblGrid>
                <a:gridCol w="2743200"/>
                <a:gridCol w="2318025"/>
                <a:gridCol w="2311475"/>
              </a:tblGrid>
              <a:tr h="60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Business Group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User Roles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Team Member Name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(Bus. Group Proxy)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897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Content Management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Partner Relationship Manager(responsible for content creation and external users relationship)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Michael Lee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827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Advertisement Sales  Management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Advertisement Sales Representative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Swapnil Lonkar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45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Finance Management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Accountant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Suraj Kolari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92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Operations Management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Business Manager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Rodrigo Martins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2" name="Google Shape;92;p14"/>
          <p:cNvSpPr txBox="1"/>
          <p:nvPr/>
        </p:nvSpPr>
        <p:spPr>
          <a:xfrm>
            <a:off x="2292627" y="807052"/>
            <a:ext cx="217976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Users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Users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Film Studios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Advertising Media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2292627" y="2009280"/>
            <a:ext cx="14889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Users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