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532541" y="279647"/>
            <a:ext cx="2897586" cy="980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MLDB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797829" y="4831869"/>
            <a:ext cx="1882066" cy="150032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9358346" y="4012803"/>
            <a:ext cx="2024109" cy="8080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071891" y="4012803"/>
            <a:ext cx="2024109" cy="8080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30" y="1440815"/>
            <a:ext cx="1063942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.png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784" y="1530926"/>
            <a:ext cx="10169749" cy="51651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589320" y="224100"/>
            <a:ext cx="3929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MLDB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871775" y="3286125"/>
            <a:ext cx="571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33675" y="35147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371225" y="3413700"/>
            <a:ext cx="9414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0325" y="3429000"/>
            <a:ext cx="9023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4825" y="3429000"/>
            <a:ext cx="130455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4131450" y="321755"/>
            <a:ext cx="3929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MLDB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View: Physical View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118" y="1363232"/>
            <a:ext cx="8315122" cy="541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