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419e1cfc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419e1cfc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43802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300"/>
            <a:ext cx="8484824" cy="50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Rucha Madan</cp:lastModifiedBy>
  <cp:revision>1</cp:revision>
  <dcterms:modified xsi:type="dcterms:W3CDTF">2020-11-22T00:55:08Z</dcterms:modified>
</cp:coreProperties>
</file>