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9144000" cy="6858000" type="screen4x3"/>
  <p:notesSz cx="6858000" cy="9144000"/>
  <p:embeddedFontLst>
    <p:embeddedFont>
      <p:font typeface="Calisto MT" panose="02040603050505030304" pitchFamily="18" charset="0"/>
      <p:regular r:id="rId10"/>
      <p:bold r:id="rId11"/>
      <p:italic r:id="rId12"/>
      <p:boldItalic r:id="rId13"/>
    </p:embeddedFont>
    <p:embeddedFont>
      <p:font typeface="Century" panose="02040604050505020304" pitchFamily="18" charset="0"/>
      <p:regular r:id="rId14"/>
    </p:embeddedFont>
    <p:embeddedFont>
      <p:font typeface="Wingdings 2" panose="050201020105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Eiw5pCxGUR8HwpCGDYEiK+Ab/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9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31fb5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31fb57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1fb57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1fb57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2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8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64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2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6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7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MLDB2020/MLD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285104" y="4660777"/>
            <a:ext cx="4573791" cy="1216242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</a:pPr>
            <a:r>
              <a:rPr lang="en-US" sz="4200" dirty="0">
                <a:latin typeface="Century" panose="02040604050505020304" pitchFamily="18" charset="0"/>
              </a:rPr>
              <a:t>GitHub Repository</a:t>
            </a:r>
            <a:br>
              <a:rPr lang="en-US" sz="4200" dirty="0">
                <a:latin typeface="Century" panose="02040604050505020304" pitchFamily="18" charset="0"/>
              </a:rPr>
            </a:br>
            <a:r>
              <a:rPr lang="en-US" sz="1800" dirty="0">
                <a:solidFill>
                  <a:srgbClr val="1667DE"/>
                </a:solidFill>
                <a:effectLst/>
                <a:latin typeface="Century" panose="020406040505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https://github.com/MLDB2020/MLDB</a:t>
            </a:r>
            <a:endParaRPr lang="en-US" sz="4200" dirty="0">
              <a:effectLst/>
              <a:latin typeface="Century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51900-81D4-41CC-B041-0E2EBB376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231" y="643463"/>
            <a:ext cx="4812628" cy="32495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66B6D0-FCAC-442E-BEDA-A3595CF1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10" y="1516214"/>
            <a:ext cx="7148179" cy="3825572"/>
          </a:xfrm>
          <a:prstGeom prst="rect">
            <a:avLst/>
          </a:prstGeom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3F5698F6-AC56-46F8-B4D1-8C17FD1F112E}"/>
              </a:ext>
            </a:extLst>
          </p:cNvPr>
          <p:cNvSpPr txBox="1">
            <a:spLocks/>
          </p:cNvSpPr>
          <p:nvPr/>
        </p:nvSpPr>
        <p:spPr>
          <a:xfrm>
            <a:off x="3238128" y="648069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Root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E8F9C-15AC-4155-AE6B-7C96B9DD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3" y="874450"/>
            <a:ext cx="4573673" cy="5828191"/>
          </a:xfrm>
          <a:prstGeom prst="rect">
            <a:avLst/>
          </a:prstGeom>
        </p:spPr>
      </p:pic>
      <p:sp>
        <p:nvSpPr>
          <p:cNvPr id="5" name="Google Shape;92;p1">
            <a:extLst>
              <a:ext uri="{FF2B5EF4-FFF2-40B4-BE49-F238E27FC236}">
                <a16:creationId xmlns:a16="http://schemas.microsoft.com/office/drawing/2014/main" id="{82D2063A-EEB1-4B28-998E-4D7F8D422396}"/>
              </a:ext>
            </a:extLst>
          </p:cNvPr>
          <p:cNvSpPr txBox="1">
            <a:spLocks/>
          </p:cNvSpPr>
          <p:nvPr/>
        </p:nvSpPr>
        <p:spPr>
          <a:xfrm>
            <a:off x="3566601" y="213063"/>
            <a:ext cx="1742245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13808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99EEE-B51D-4DDF-8B25-6C965A6F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2" y="1460984"/>
            <a:ext cx="7315834" cy="4770533"/>
          </a:xfrm>
          <a:prstGeom prst="rect">
            <a:avLst/>
          </a:prstGeom>
        </p:spPr>
      </p:pic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6A15E7A2-37DC-4182-AE83-B127C27FD093}"/>
              </a:ext>
            </a:extLst>
          </p:cNvPr>
          <p:cNvSpPr txBox="1">
            <a:spLocks/>
          </p:cNvSpPr>
          <p:nvPr/>
        </p:nvSpPr>
        <p:spPr>
          <a:xfrm>
            <a:off x="3238128" y="546584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Client folder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098AE-357F-47EB-B3C3-A703C933A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89" y="994299"/>
            <a:ext cx="5346622" cy="5450889"/>
          </a:xfrm>
          <a:prstGeom prst="rect">
            <a:avLst/>
          </a:prstGeom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FB848EF5-C333-468A-ACDE-49933E50644B}"/>
              </a:ext>
            </a:extLst>
          </p:cNvPr>
          <p:cNvSpPr txBox="1">
            <a:spLocks/>
          </p:cNvSpPr>
          <p:nvPr/>
        </p:nvSpPr>
        <p:spPr>
          <a:xfrm>
            <a:off x="1499760" y="306887"/>
            <a:ext cx="6144480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Home Component – Code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38495A-F807-42A9-9A65-AACBDE70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27" y="1557421"/>
            <a:ext cx="7209145" cy="4701947"/>
          </a:xfrm>
          <a:prstGeom prst="rect">
            <a:avLst/>
          </a:prstGeom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65E2D9E7-A344-4F8C-A0B1-CFA6B969C70D}"/>
              </a:ext>
            </a:extLst>
          </p:cNvPr>
          <p:cNvSpPr txBox="1">
            <a:spLocks/>
          </p:cNvSpPr>
          <p:nvPr/>
        </p:nvSpPr>
        <p:spPr>
          <a:xfrm>
            <a:off x="3238128" y="584705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folder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7A52E-6028-483E-A937-32705830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25" y="1083075"/>
            <a:ext cx="6322349" cy="5476641"/>
          </a:xfrm>
          <a:prstGeom prst="rect">
            <a:avLst/>
          </a:prstGeom>
        </p:spPr>
      </p:pic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9368737D-0E92-41AB-8AA4-3499FD056E91}"/>
              </a:ext>
            </a:extLst>
          </p:cNvPr>
          <p:cNvSpPr txBox="1">
            <a:spLocks/>
          </p:cNvSpPr>
          <p:nvPr/>
        </p:nvSpPr>
        <p:spPr>
          <a:xfrm>
            <a:off x="1826025" y="298284"/>
            <a:ext cx="5491947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– Code Overview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On-screen Show (4:3)</PresentationFormat>
  <Paragraphs>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</vt:lpstr>
      <vt:lpstr>Noto Sans Symbols</vt:lpstr>
      <vt:lpstr>Calisto MT</vt:lpstr>
      <vt:lpstr>Wingdings 2</vt:lpstr>
      <vt:lpstr>Arial</vt:lpstr>
      <vt:lpstr>Slate</vt:lpstr>
      <vt:lpstr>GitHub Repository https://github.com/MLDB2020/MLDB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https://github.com/MLDB2020/MLDB</dc:title>
  <dc:creator>Rodrigo Martins</dc:creator>
  <cp:lastModifiedBy>Rodrigo Martins</cp:lastModifiedBy>
  <cp:revision>2</cp:revision>
  <dcterms:created xsi:type="dcterms:W3CDTF">2020-11-22T17:17:35Z</dcterms:created>
  <dcterms:modified xsi:type="dcterms:W3CDTF">2020-11-22T17:22:26Z</dcterms:modified>
</cp:coreProperties>
</file>