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19e1cf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19e1cf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0E655-94A4-4070-9834-232BEA52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1" y="99610"/>
            <a:ext cx="7953935" cy="49253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DF2AED-5C29-40E0-9E55-54676E8AD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8" y="75343"/>
            <a:ext cx="7375712" cy="49941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65AE-D2F0-4B7F-B37F-99FB7B84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014" y="295155"/>
            <a:ext cx="2565971" cy="430986"/>
          </a:xfrm>
        </p:spPr>
        <p:txBody>
          <a:bodyPr/>
          <a:lstStyle/>
          <a:p>
            <a:r>
              <a:rPr lang="en-US" sz="1800" dirty="0">
                <a:highlight>
                  <a:srgbClr val="C0C0C0"/>
                </a:highlight>
              </a:rPr>
              <a:t>Revision Notes: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977F9-DEA0-4D12-AA15-2259A39D0989}"/>
              </a:ext>
            </a:extLst>
          </p:cNvPr>
          <p:cNvSpPr txBox="1"/>
          <p:nvPr/>
        </p:nvSpPr>
        <p:spPr>
          <a:xfrm>
            <a:off x="625287" y="853889"/>
            <a:ext cx="7893424" cy="397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buAutoNum type="arabicParenR"/>
            </a:pPr>
            <a:r>
              <a:rPr lang="en-US" sz="1050" dirty="0">
                <a:solidFill>
                  <a:schemeClr val="accent2"/>
                </a:solidFill>
              </a:rPr>
              <a:t>User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following attributes: </a:t>
            </a:r>
            <a:r>
              <a:rPr lang="en-US" sz="1050" dirty="0" err="1">
                <a:solidFill>
                  <a:schemeClr val="accent2"/>
                </a:solidFill>
              </a:rPr>
              <a:t>userType</a:t>
            </a:r>
            <a:r>
              <a:rPr lang="en-US" sz="1050" dirty="0">
                <a:solidFill>
                  <a:schemeClr val="accent2"/>
                </a:solidFill>
              </a:rPr>
              <a:t>, phone, </a:t>
            </a:r>
            <a:r>
              <a:rPr lang="en-US" sz="1050" dirty="0" err="1">
                <a:solidFill>
                  <a:schemeClr val="accent2"/>
                </a:solidFill>
              </a:rPr>
              <a:t>createdTS</a:t>
            </a:r>
            <a:r>
              <a:rPr lang="en-US" sz="1050" dirty="0">
                <a:solidFill>
                  <a:schemeClr val="accent2"/>
                </a:solidFill>
              </a:rPr>
              <a:t> and </a:t>
            </a:r>
            <a:r>
              <a:rPr lang="en-US" sz="1050" dirty="0" err="1">
                <a:solidFill>
                  <a:schemeClr val="accent2"/>
                </a:solidFill>
              </a:rPr>
              <a:t>updatedTS</a:t>
            </a:r>
            <a:endParaRPr lang="en-US" sz="1050" dirty="0">
              <a:solidFill>
                <a:schemeClr val="accent2"/>
              </a:solidFill>
            </a:endParaRP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2) Ticket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following attributes: </a:t>
            </a:r>
            <a:r>
              <a:rPr lang="en-US" sz="1050" dirty="0" err="1">
                <a:solidFill>
                  <a:schemeClr val="accent2"/>
                </a:solidFill>
              </a:rPr>
              <a:t>createdTS</a:t>
            </a:r>
            <a:r>
              <a:rPr lang="en-US" sz="1050" dirty="0">
                <a:solidFill>
                  <a:schemeClr val="accent2"/>
                </a:solidFill>
              </a:rPr>
              <a:t>, </a:t>
            </a:r>
            <a:r>
              <a:rPr lang="en-US" sz="1050" dirty="0" err="1">
                <a:solidFill>
                  <a:schemeClr val="accent2"/>
                </a:solidFill>
              </a:rPr>
              <a:t>movieID</a:t>
            </a:r>
            <a:r>
              <a:rPr lang="en-US" sz="1050" dirty="0">
                <a:solidFill>
                  <a:schemeClr val="accent2"/>
                </a:solidFill>
              </a:rPr>
              <a:t> and </a:t>
            </a:r>
            <a:r>
              <a:rPr lang="en-US" sz="1050" dirty="0" err="1">
                <a:solidFill>
                  <a:schemeClr val="accent2"/>
                </a:solidFill>
              </a:rPr>
              <a:t>movieTheatherID</a:t>
            </a:r>
            <a:endParaRPr lang="en-US" sz="1050" dirty="0">
              <a:solidFill>
                <a:schemeClr val="accent2"/>
              </a:solidFill>
            </a:endParaRP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Created the attribute </a:t>
            </a:r>
            <a:r>
              <a:rPr lang="en-US" sz="1050" dirty="0" err="1">
                <a:solidFill>
                  <a:schemeClr val="accent2"/>
                </a:solidFill>
              </a:rPr>
              <a:t>moviesPlayingID</a:t>
            </a:r>
            <a:r>
              <a:rPr lang="en-US" sz="1050" dirty="0">
                <a:solidFill>
                  <a:schemeClr val="accent2"/>
                </a:solidFill>
              </a:rPr>
              <a:t> and the relationship </a:t>
            </a:r>
            <a:r>
              <a:rPr lang="en-US" sz="1050" dirty="0" err="1">
                <a:solidFill>
                  <a:schemeClr val="accent2"/>
                </a:solidFill>
              </a:rPr>
              <a:t>soldFrom</a:t>
            </a:r>
            <a:r>
              <a:rPr lang="en-US" sz="1050" dirty="0">
                <a:solidFill>
                  <a:schemeClr val="accent2"/>
                </a:solidFill>
              </a:rPr>
              <a:t> to Plays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3) Order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attribute </a:t>
            </a:r>
            <a:r>
              <a:rPr lang="en-US" sz="1050" dirty="0" err="1">
                <a:solidFill>
                  <a:schemeClr val="accent2"/>
                </a:solidFill>
              </a:rPr>
              <a:t>createdTS</a:t>
            </a:r>
            <a:endParaRPr lang="en-US" sz="1050" dirty="0">
              <a:solidFill>
                <a:schemeClr val="accent2"/>
              </a:solidFill>
            </a:endParaRP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4) Movie Theater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following attributes: </a:t>
            </a:r>
            <a:r>
              <a:rPr lang="en-US" sz="1050" dirty="0" err="1">
                <a:solidFill>
                  <a:schemeClr val="accent2"/>
                </a:solidFill>
              </a:rPr>
              <a:t>createdTS</a:t>
            </a:r>
            <a:r>
              <a:rPr lang="en-US" sz="1050" dirty="0">
                <a:solidFill>
                  <a:schemeClr val="accent2"/>
                </a:solidFill>
              </a:rPr>
              <a:t>, </a:t>
            </a:r>
            <a:r>
              <a:rPr lang="en-US" sz="1050" dirty="0" err="1">
                <a:solidFill>
                  <a:schemeClr val="accent2"/>
                </a:solidFill>
              </a:rPr>
              <a:t>userID</a:t>
            </a:r>
            <a:r>
              <a:rPr lang="en-US" sz="1050" dirty="0">
                <a:solidFill>
                  <a:schemeClr val="accent2"/>
                </a:solidFill>
              </a:rPr>
              <a:t>, longitude, </a:t>
            </a:r>
            <a:r>
              <a:rPr lang="en-US" sz="1050" dirty="0" err="1">
                <a:solidFill>
                  <a:schemeClr val="accent2"/>
                </a:solidFill>
              </a:rPr>
              <a:t>lagitude</a:t>
            </a:r>
            <a:r>
              <a:rPr lang="en-US" sz="1050" dirty="0">
                <a:solidFill>
                  <a:schemeClr val="accent2"/>
                </a:solidFill>
              </a:rPr>
              <a:t>, </a:t>
            </a:r>
            <a:r>
              <a:rPr lang="en-US" sz="1050" dirty="0" err="1">
                <a:solidFill>
                  <a:schemeClr val="accent2"/>
                </a:solidFill>
              </a:rPr>
              <a:t>startDate</a:t>
            </a:r>
            <a:endParaRPr lang="en-US" sz="1050" dirty="0">
              <a:solidFill>
                <a:schemeClr val="accent2"/>
              </a:solidFill>
            </a:endParaRP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relationships </a:t>
            </a:r>
            <a:r>
              <a:rPr lang="en-US" sz="1050" dirty="0" err="1">
                <a:solidFill>
                  <a:schemeClr val="accent2"/>
                </a:solidFill>
              </a:rPr>
              <a:t>soldFrom</a:t>
            </a:r>
            <a:r>
              <a:rPr lang="en-US" sz="1050" dirty="0">
                <a:solidFill>
                  <a:schemeClr val="accent2"/>
                </a:solidFill>
              </a:rPr>
              <a:t> from Ticket entity and receives from Feedback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5) Feedback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relationship receives from Movie Theater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following attributes: </a:t>
            </a:r>
            <a:r>
              <a:rPr lang="en-US" sz="1050" dirty="0" err="1">
                <a:solidFill>
                  <a:schemeClr val="accent2"/>
                </a:solidFill>
              </a:rPr>
              <a:t>movieTheaterID</a:t>
            </a:r>
            <a:r>
              <a:rPr lang="en-US" sz="1050" dirty="0">
                <a:solidFill>
                  <a:schemeClr val="accent2"/>
                </a:solidFill>
              </a:rPr>
              <a:t> and </a:t>
            </a:r>
            <a:r>
              <a:rPr lang="en-US" sz="1050" dirty="0" err="1">
                <a:solidFill>
                  <a:schemeClr val="accent2"/>
                </a:solidFill>
              </a:rPr>
              <a:t>createdTS</a:t>
            </a:r>
            <a:endParaRPr lang="en-US" sz="1050" dirty="0">
              <a:solidFill>
                <a:schemeClr val="accent2"/>
              </a:solidFill>
            </a:endParaRP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6) Movie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Removed the following attributes: </a:t>
            </a:r>
            <a:r>
              <a:rPr lang="en-US" sz="1050" dirty="0" err="1">
                <a:solidFill>
                  <a:schemeClr val="accent2"/>
                </a:solidFill>
              </a:rPr>
              <a:t>favoritedMovie</a:t>
            </a:r>
            <a:r>
              <a:rPr lang="en-US" sz="1050" dirty="0">
                <a:solidFill>
                  <a:schemeClr val="accent2"/>
                </a:solidFill>
              </a:rPr>
              <a:t> and </a:t>
            </a:r>
            <a:r>
              <a:rPr lang="en-US" sz="1050" dirty="0" err="1">
                <a:solidFill>
                  <a:schemeClr val="accent2"/>
                </a:solidFill>
              </a:rPr>
              <a:t>createdTS</a:t>
            </a:r>
            <a:endParaRPr lang="en-US" sz="1050" dirty="0">
              <a:solidFill>
                <a:schemeClr val="accent2"/>
              </a:solidFill>
            </a:endParaRP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7) Plays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Created the relationship </a:t>
            </a:r>
            <a:r>
              <a:rPr lang="en-US" sz="1050" dirty="0" err="1">
                <a:solidFill>
                  <a:schemeClr val="accent2"/>
                </a:solidFill>
              </a:rPr>
              <a:t>soldFrom</a:t>
            </a:r>
            <a:r>
              <a:rPr lang="en-US" sz="1050" dirty="0">
                <a:solidFill>
                  <a:schemeClr val="accent2"/>
                </a:solidFill>
              </a:rPr>
              <a:t> to Ticket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8) Ads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Included Ads entity to handle the ads that the app will display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9) Company entity</a:t>
            </a:r>
          </a:p>
          <a:p>
            <a:pPr lvl="1"/>
            <a:r>
              <a:rPr lang="en-US" sz="1050" dirty="0">
                <a:solidFill>
                  <a:schemeClr val="accent2"/>
                </a:solidFill>
              </a:rPr>
              <a:t>    - Included Company entity to store the information about the partner that will display the advertisement</a:t>
            </a:r>
          </a:p>
          <a:p>
            <a:r>
              <a:rPr lang="en-US" sz="1050" dirty="0">
                <a:solidFill>
                  <a:schemeClr val="accent2"/>
                </a:solidFill>
              </a:rPr>
              <a:t>10) </a:t>
            </a:r>
            <a:r>
              <a:rPr lang="en-US" sz="1050" dirty="0" err="1">
                <a:solidFill>
                  <a:schemeClr val="accent2"/>
                </a:solidFill>
              </a:rPr>
              <a:t>ExposedBy</a:t>
            </a:r>
            <a:r>
              <a:rPr lang="en-US" sz="1050" dirty="0">
                <a:solidFill>
                  <a:schemeClr val="accent2"/>
                </a:solidFill>
              </a:rPr>
              <a:t> relationship</a:t>
            </a:r>
          </a:p>
          <a:p>
            <a:r>
              <a:rPr lang="en-US" sz="1050" dirty="0">
                <a:solidFill>
                  <a:schemeClr val="accent2"/>
                </a:solidFill>
              </a:rPr>
              <a:t>    - Included the </a:t>
            </a:r>
            <a:r>
              <a:rPr lang="en-US" sz="1050" dirty="0" err="1">
                <a:solidFill>
                  <a:schemeClr val="accent2"/>
                </a:solidFill>
              </a:rPr>
              <a:t>exposedBy</a:t>
            </a:r>
            <a:r>
              <a:rPr lang="en-US" sz="1050" dirty="0">
                <a:solidFill>
                  <a:schemeClr val="accent2"/>
                </a:solidFill>
              </a:rPr>
              <a:t> relationship between Ads and Company</a:t>
            </a:r>
          </a:p>
          <a:p>
            <a:endParaRPr 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021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196</Words>
  <Application>Microsoft Office PowerPoint</Application>
  <PresentationFormat>On-screen Show (16:9)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PowerPoint Presentation</vt:lpstr>
      <vt:lpstr>Revision Notes: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Martins</dc:creator>
  <cp:lastModifiedBy>Rodrigo Martins</cp:lastModifiedBy>
  <cp:revision>7</cp:revision>
  <dcterms:modified xsi:type="dcterms:W3CDTF">2021-02-25T19:25:17Z</dcterms:modified>
</cp:coreProperties>
</file>