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AB0AB9-DE88-4A32-8817-030CB61DB866}">
  <a:tblStyle styleId="{8CAB0AB9-DE88-4A32-8817-030CB61DB86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5034975" y="2583492"/>
            <a:ext cx="2004646" cy="86750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MLDB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1157701" y="696145"/>
            <a:ext cx="1370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86;p13"/>
          <p:cNvCxnSpPr>
            <a:stCxn id="85" idx="2"/>
          </p:cNvCxnSpPr>
          <p:nvPr/>
        </p:nvCxnSpPr>
        <p:spPr>
          <a:xfrm>
            <a:off x="1843105" y="1065477"/>
            <a:ext cx="3278400" cy="1586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7" name="Google Shape;87;p13"/>
          <p:cNvSpPr txBox="1"/>
          <p:nvPr/>
        </p:nvSpPr>
        <p:spPr>
          <a:xfrm rot="1663284">
            <a:off x="2226350" y="1380798"/>
            <a:ext cx="322748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preferred movie genres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 location</a:t>
            </a:r>
            <a:endParaRPr/>
          </a:p>
        </p:txBody>
      </p:sp>
      <p:cxnSp>
        <p:nvCxnSpPr>
          <p:cNvPr id="88" name="Google Shape;88;p13"/>
          <p:cNvCxnSpPr/>
          <p:nvPr/>
        </p:nvCxnSpPr>
        <p:spPr>
          <a:xfrm rot="10800000">
            <a:off x="1488861" y="1054371"/>
            <a:ext cx="3546114" cy="173345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9" name="Google Shape;89;p13"/>
          <p:cNvSpPr txBox="1"/>
          <p:nvPr/>
        </p:nvSpPr>
        <p:spPr>
          <a:xfrm rot="1964068">
            <a:off x="1500044" y="1866344"/>
            <a:ext cx="322748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Movie Suggestion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 Local Theatres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Sell Movie Tickets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5034975" y="5901245"/>
            <a:ext cx="1899139" cy="785447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Ads Management</a:t>
            </a:r>
            <a:endParaRPr/>
          </a:p>
        </p:txBody>
      </p:sp>
      <p:cxnSp>
        <p:nvCxnSpPr>
          <p:cNvPr id="91" name="Google Shape;91;p13"/>
          <p:cNvCxnSpPr>
            <a:stCxn id="84" idx="2"/>
            <a:endCxn id="90" idx="3"/>
          </p:cNvCxnSpPr>
          <p:nvPr/>
        </p:nvCxnSpPr>
        <p:spPr>
          <a:xfrm flipH="1">
            <a:off x="5984498" y="3451000"/>
            <a:ext cx="52800" cy="2450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92" name="Google Shape;92;p13"/>
          <p:cNvSpPr txBox="1"/>
          <p:nvPr/>
        </p:nvSpPr>
        <p:spPr>
          <a:xfrm rot="5400000">
            <a:off x="5468576" y="5099680"/>
            <a:ext cx="1528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Ads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5383668" y="5017058"/>
            <a:ext cx="410901" cy="422697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4171239" y="109644"/>
            <a:ext cx="393770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MLDB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Diagram</a:t>
            </a:r>
            <a:endParaRPr/>
          </a:p>
        </p:txBody>
      </p:sp>
      <p:grpSp>
        <p:nvGrpSpPr>
          <p:cNvPr id="95" name="Google Shape;95;p13"/>
          <p:cNvGrpSpPr/>
          <p:nvPr/>
        </p:nvGrpSpPr>
        <p:grpSpPr>
          <a:xfrm>
            <a:off x="1478827" y="62477"/>
            <a:ext cx="414549" cy="537369"/>
            <a:chOff x="935472" y="1852219"/>
            <a:chExt cx="414549" cy="537369"/>
          </a:xfrm>
        </p:grpSpPr>
        <p:sp>
          <p:nvSpPr>
            <p:cNvPr id="96" name="Google Shape;96;p13"/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rgbClr val="ACB8CA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" name="Google Shape;97;p13"/>
            <p:cNvCxnSpPr>
              <a:stCxn id="96" idx="4"/>
            </p:cNvCxnSpPr>
            <p:nvPr/>
          </p:nvCxnSpPr>
          <p:spPr>
            <a:xfrm flipH="1">
              <a:off x="1124400" y="2040538"/>
              <a:ext cx="1500" cy="260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8" name="Google Shape;98;p13"/>
            <p:cNvCxnSpPr/>
            <p:nvPr/>
          </p:nvCxnSpPr>
          <p:spPr>
            <a:xfrm flipH="1">
              <a:off x="952051" y="2089260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p13"/>
            <p:cNvCxnSpPr/>
            <p:nvPr/>
          </p:nvCxnSpPr>
          <p:spPr>
            <a:xfrm flipH="1">
              <a:off x="935472" y="2299195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" name="Google Shape;100;p13"/>
            <p:cNvCxnSpPr>
              <a:stCxn id="96" idx="4"/>
              <a:endCxn id="96" idx="4"/>
            </p:cNvCxnSpPr>
            <p:nvPr/>
          </p:nvCxnSpPr>
          <p:spPr>
            <a:xfrm>
              <a:off x="1125900" y="2040538"/>
              <a:ext cx="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" name="Google Shape;101;p13"/>
            <p:cNvCxnSpPr/>
            <p:nvPr/>
          </p:nvCxnSpPr>
          <p:spPr>
            <a:xfrm>
              <a:off x="1125900" y="2072382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" name="Google Shape;102;p13"/>
            <p:cNvCxnSpPr/>
            <p:nvPr/>
          </p:nvCxnSpPr>
          <p:spPr>
            <a:xfrm>
              <a:off x="1143745" y="2288357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3" name="Google Shape;103;p13"/>
          <p:cNvSpPr/>
          <p:nvPr/>
        </p:nvSpPr>
        <p:spPr>
          <a:xfrm>
            <a:off x="9255181" y="5485322"/>
            <a:ext cx="1899139" cy="785447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Open-source cinematic directory</a:t>
            </a:r>
            <a:endParaRPr/>
          </a:p>
        </p:txBody>
      </p:sp>
      <p:cxnSp>
        <p:nvCxnSpPr>
          <p:cNvPr id="104" name="Google Shape;104;p13"/>
          <p:cNvCxnSpPr>
            <a:endCxn id="103" idx="2"/>
          </p:cNvCxnSpPr>
          <p:nvPr/>
        </p:nvCxnSpPr>
        <p:spPr>
          <a:xfrm>
            <a:off x="6934081" y="3429145"/>
            <a:ext cx="2321100" cy="2448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105" name="Google Shape;105;p13"/>
          <p:cNvSpPr/>
          <p:nvPr/>
        </p:nvSpPr>
        <p:spPr>
          <a:xfrm>
            <a:off x="6963346" y="3952672"/>
            <a:ext cx="417679" cy="41415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 rot="3088851">
            <a:off x="7115279" y="4635087"/>
            <a:ext cx="15923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Provider</a:t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9139839" y="1717588"/>
            <a:ext cx="1899139" cy="785447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Film Studios</a:t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9255181" y="3894580"/>
            <a:ext cx="1899139" cy="785447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Movie Theatres</a:t>
            </a:r>
            <a:endParaRPr/>
          </a:p>
        </p:txBody>
      </p:sp>
      <p:cxnSp>
        <p:nvCxnSpPr>
          <p:cNvPr id="109" name="Google Shape;109;p13"/>
          <p:cNvCxnSpPr>
            <a:stCxn id="84" idx="3"/>
            <a:endCxn id="107" idx="2"/>
          </p:cNvCxnSpPr>
          <p:nvPr/>
        </p:nvCxnSpPr>
        <p:spPr>
          <a:xfrm rot="10800000" flipH="1">
            <a:off x="7039621" y="2110346"/>
            <a:ext cx="2100300" cy="906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cxnSp>
        <p:nvCxnSpPr>
          <p:cNvPr id="110" name="Google Shape;110;p13"/>
          <p:cNvCxnSpPr>
            <a:stCxn id="84" idx="3"/>
            <a:endCxn id="108" idx="2"/>
          </p:cNvCxnSpPr>
          <p:nvPr/>
        </p:nvCxnSpPr>
        <p:spPr>
          <a:xfrm>
            <a:off x="7039621" y="3017246"/>
            <a:ext cx="2215500" cy="1270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111" name="Google Shape;111;p13"/>
          <p:cNvSpPr/>
          <p:nvPr/>
        </p:nvSpPr>
        <p:spPr>
          <a:xfrm>
            <a:off x="6850344" y="1625733"/>
            <a:ext cx="389266" cy="40524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2" name="Google Shape;112;p13"/>
          <p:cNvSpPr txBox="1"/>
          <p:nvPr/>
        </p:nvSpPr>
        <p:spPr>
          <a:xfrm rot="-1367868">
            <a:off x="7090308" y="1787013"/>
            <a:ext cx="15287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Cinematic Information Source</a:t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7473906" y="2832203"/>
            <a:ext cx="417679" cy="41415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14" name="Google Shape;114;p13"/>
          <p:cNvSpPr txBox="1"/>
          <p:nvPr/>
        </p:nvSpPr>
        <p:spPr>
          <a:xfrm rot="1727908">
            <a:off x="7743725" y="3422274"/>
            <a:ext cx="1528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Ticket Providers</a:t>
            </a:r>
            <a:endParaRPr/>
          </a:p>
        </p:txBody>
      </p:sp>
      <p:grpSp>
        <p:nvGrpSpPr>
          <p:cNvPr id="115" name="Google Shape;115;p13"/>
          <p:cNvGrpSpPr/>
          <p:nvPr/>
        </p:nvGrpSpPr>
        <p:grpSpPr>
          <a:xfrm>
            <a:off x="688768" y="4489187"/>
            <a:ext cx="414549" cy="537369"/>
            <a:chOff x="935472" y="1852219"/>
            <a:chExt cx="414549" cy="537369"/>
          </a:xfrm>
        </p:grpSpPr>
        <p:sp>
          <p:nvSpPr>
            <p:cNvPr id="116" name="Google Shape;116;p13"/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rgbClr val="ACB8CA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" name="Google Shape;117;p13"/>
            <p:cNvCxnSpPr>
              <a:stCxn id="116" idx="4"/>
            </p:cNvCxnSpPr>
            <p:nvPr/>
          </p:nvCxnSpPr>
          <p:spPr>
            <a:xfrm flipH="1">
              <a:off x="1124400" y="2040538"/>
              <a:ext cx="1500" cy="260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" name="Google Shape;118;p13"/>
            <p:cNvCxnSpPr/>
            <p:nvPr/>
          </p:nvCxnSpPr>
          <p:spPr>
            <a:xfrm flipH="1">
              <a:off x="952051" y="2089260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" name="Google Shape;119;p13"/>
            <p:cNvCxnSpPr/>
            <p:nvPr/>
          </p:nvCxnSpPr>
          <p:spPr>
            <a:xfrm flipH="1">
              <a:off x="935472" y="2299195"/>
              <a:ext cx="173850" cy="903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0" name="Google Shape;120;p13"/>
            <p:cNvCxnSpPr>
              <a:stCxn id="116" idx="4"/>
              <a:endCxn id="116" idx="4"/>
            </p:cNvCxnSpPr>
            <p:nvPr/>
          </p:nvCxnSpPr>
          <p:spPr>
            <a:xfrm>
              <a:off x="1125900" y="2040538"/>
              <a:ext cx="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13"/>
            <p:cNvCxnSpPr/>
            <p:nvPr/>
          </p:nvCxnSpPr>
          <p:spPr>
            <a:xfrm>
              <a:off x="1125900" y="2072382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13"/>
            <p:cNvCxnSpPr/>
            <p:nvPr/>
          </p:nvCxnSpPr>
          <p:spPr>
            <a:xfrm>
              <a:off x="1143745" y="2288357"/>
              <a:ext cx="206276" cy="98567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3" name="Google Shape;123;p13"/>
          <p:cNvSpPr txBox="1"/>
          <p:nvPr/>
        </p:nvSpPr>
        <p:spPr>
          <a:xfrm>
            <a:off x="447063" y="5117516"/>
            <a:ext cx="10880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 Sales Manager</a:t>
            </a:r>
            <a:endParaRPr/>
          </a:p>
        </p:txBody>
      </p:sp>
      <p:cxnSp>
        <p:nvCxnSpPr>
          <p:cNvPr id="124" name="Google Shape;124;p13"/>
          <p:cNvCxnSpPr>
            <a:stCxn id="123" idx="3"/>
            <a:endCxn id="84" idx="1"/>
          </p:cNvCxnSpPr>
          <p:nvPr/>
        </p:nvCxnSpPr>
        <p:spPr>
          <a:xfrm rot="10800000" flipH="1">
            <a:off x="1535137" y="3017282"/>
            <a:ext cx="3499800" cy="2423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5" name="Google Shape;125;p13"/>
          <p:cNvSpPr txBox="1"/>
          <p:nvPr/>
        </p:nvSpPr>
        <p:spPr>
          <a:xfrm rot="-1957330">
            <a:off x="1427704" y="3691062"/>
            <a:ext cx="323128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advertisement space sales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advertisement feed </a:t>
            </a:r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1402188" y="693279"/>
            <a:ext cx="9466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Google Shape;131;p14"/>
          <p:cNvGraphicFramePr/>
          <p:nvPr>
            <p:extLst>
              <p:ext uri="{D42A27DB-BD31-4B8C-83A1-F6EECF244321}">
                <p14:modId xmlns:p14="http://schemas.microsoft.com/office/powerpoint/2010/main" val="158345992"/>
              </p:ext>
            </p:extLst>
          </p:nvPr>
        </p:nvGraphicFramePr>
        <p:xfrm>
          <a:off x="367259" y="1240695"/>
          <a:ext cx="10868150" cy="3939090"/>
        </p:xfrm>
        <a:graphic>
          <a:graphicData uri="http://schemas.openxmlformats.org/drawingml/2006/table">
            <a:tbl>
              <a:tblPr firstRow="1" bandRow="1">
                <a:noFill/>
                <a:tableStyleId>{8CAB0AB9-DE88-4A32-8817-030CB61DB866}</a:tableStyleId>
              </a:tblPr>
              <a:tblGrid>
                <a:gridCol w="52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Source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Target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Frequency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Validation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Cinematic Information Source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Film Studios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MLDB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Real-time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Information provided is accurate and up-to-date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75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Display Ads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 Ads Management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MLDB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Real-time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Ads systematically feed while user entering and browsing website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6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API Providers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Open-source cinematic directory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MLDB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Real-time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Systems allow database access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Ticket Providers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Movie Theatres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MLDB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Real-time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Tickets supply and real-time update on tickets availability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2" name="Google Shape;132;p14"/>
          <p:cNvSpPr txBox="1"/>
          <p:nvPr/>
        </p:nvSpPr>
        <p:spPr>
          <a:xfrm>
            <a:off x="4114801" y="0"/>
            <a:ext cx="29882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Interface Table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Widescreen</PresentationFormat>
  <Paragraphs>56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Rucha Madan</cp:lastModifiedBy>
  <cp:revision>1</cp:revision>
  <dcterms:modified xsi:type="dcterms:W3CDTF">2021-02-09T22:31:26Z</dcterms:modified>
</cp:coreProperties>
</file>