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3B9E3-932C-4DF1-B182-3F5AF8C9494A}" v="1" dt="2020-09-17T20:14:50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72" d="100"/>
          <a:sy n="72" d="100"/>
        </p:scale>
        <p:origin x="-61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Movie Library Database Business Relationship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D3678-22AA-4BA0-A268-5110EFF7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1047750"/>
            <a:ext cx="732282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157" y="222277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01628"/>
              </p:ext>
            </p:extLst>
          </p:nvPr>
        </p:nvGraphicFramePr>
        <p:xfrm>
          <a:off x="2292627" y="2473007"/>
          <a:ext cx="7372687" cy="383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318015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311473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6078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89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Content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Partner Relationship Manager(responsible for content creation and external users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Michael Lee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8276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Swapnil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Lonkar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54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Ticket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Radiy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Matveev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454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Suraj Kolari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920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Operations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Business Manager</a:t>
                      </a:r>
                    </a:p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Rodrigo Martins</a:t>
                      </a:r>
                    </a:p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2627" y="807052"/>
            <a:ext cx="2179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Film Studios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2627" y="200928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78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Rucha Madan</cp:lastModifiedBy>
  <cp:revision>25</cp:revision>
  <dcterms:created xsi:type="dcterms:W3CDTF">2019-10-07T00:45:54Z</dcterms:created>
  <dcterms:modified xsi:type="dcterms:W3CDTF">2020-09-28T05:52:31Z</dcterms:modified>
</cp:coreProperties>
</file>