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68247-CA2D-4D1E-B1F9-A34E1D93FCE2}" v="1" dt="2020-11-22T00:21:12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cha Madan" userId="bdc6d43711497910" providerId="LiveId" clId="{1CF68247-CA2D-4D1E-B1F9-A34E1D93FCE2}"/>
    <pc:docChg chg="modSld sldOrd">
      <pc:chgData name="Rucha Madan" userId="bdc6d43711497910" providerId="LiveId" clId="{1CF68247-CA2D-4D1E-B1F9-A34E1D93FCE2}" dt="2020-11-22T00:21:12.831" v="0"/>
      <pc:docMkLst>
        <pc:docMk/>
      </pc:docMkLst>
      <pc:sldChg chg="ord">
        <pc:chgData name="Rucha Madan" userId="bdc6d43711497910" providerId="LiveId" clId="{1CF68247-CA2D-4D1E-B1F9-A34E1D93FCE2}" dt="2020-11-22T00:21:12.831" v="0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dff19870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dff19870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dff19870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dff19870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0" y="299248"/>
            <a:ext cx="30480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alibri"/>
              <a:buNone/>
            </a:pPr>
            <a:r>
              <a:rPr lang="en-US" sz="1440"/>
              <a:t>MLDB</a:t>
            </a:r>
            <a:br>
              <a:rPr lang="en-US" sz="1440"/>
            </a:br>
            <a:r>
              <a:rPr lang="en-US" sz="1440"/>
              <a:t>Module 1 (REVISED): User Account</a:t>
            </a:r>
            <a:endParaRPr sz="144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alibri"/>
              <a:buNone/>
            </a:pPr>
            <a:r>
              <a:rPr lang="en-US" sz="1440"/>
              <a:t>Use Case Diagram</a:t>
            </a:r>
            <a:br>
              <a:rPr lang="en-US" sz="1800"/>
            </a:br>
            <a:endParaRPr sz="1800"/>
          </a:p>
        </p:txBody>
      </p:sp>
      <p:sp>
        <p:nvSpPr>
          <p:cNvPr id="155" name="Google Shape;155;p14"/>
          <p:cNvSpPr/>
          <p:nvPr/>
        </p:nvSpPr>
        <p:spPr>
          <a:xfrm>
            <a:off x="3449325" y="1171638"/>
            <a:ext cx="1600200" cy="449100"/>
          </a:xfrm>
          <a:prstGeom prst="ellipse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.02 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into Account</a:t>
            </a:r>
            <a:endParaRPr dirty="0"/>
          </a:p>
        </p:txBody>
      </p:sp>
      <p:sp>
        <p:nvSpPr>
          <p:cNvPr id="156" name="Google Shape;156;p14"/>
          <p:cNvSpPr/>
          <p:nvPr/>
        </p:nvSpPr>
        <p:spPr>
          <a:xfrm>
            <a:off x="3386925" y="6135875"/>
            <a:ext cx="1725000" cy="48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.08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an Account</a:t>
            </a:r>
            <a:endParaRPr dirty="0"/>
          </a:p>
        </p:txBody>
      </p:sp>
      <p:grpSp>
        <p:nvGrpSpPr>
          <p:cNvPr id="157" name="Google Shape;157;p14"/>
          <p:cNvGrpSpPr/>
          <p:nvPr/>
        </p:nvGrpSpPr>
        <p:grpSpPr>
          <a:xfrm>
            <a:off x="340925" y="1348380"/>
            <a:ext cx="567518" cy="934195"/>
            <a:chOff x="1109006" y="3048000"/>
            <a:chExt cx="567518" cy="934195"/>
          </a:xfrm>
        </p:grpSpPr>
        <p:grpSp>
          <p:nvGrpSpPr>
            <p:cNvPr id="158" name="Google Shape;158;p14"/>
            <p:cNvGrpSpPr/>
            <p:nvPr/>
          </p:nvGrpSpPr>
          <p:grpSpPr>
            <a:xfrm>
              <a:off x="1261701" y="3048000"/>
              <a:ext cx="414823" cy="537276"/>
              <a:chOff x="935322" y="1852219"/>
              <a:chExt cx="414823" cy="537276"/>
            </a:xfrm>
          </p:grpSpPr>
          <p:sp>
            <p:nvSpPr>
              <p:cNvPr id="159" name="Google Shape;159;p14"/>
              <p:cNvSpPr/>
              <p:nvPr/>
            </p:nvSpPr>
            <p:spPr>
              <a:xfrm>
                <a:off x="952051" y="1852219"/>
                <a:ext cx="347700" cy="188400"/>
              </a:xfrm>
              <a:prstGeom prst="ellipse">
                <a:avLst/>
              </a:prstGeom>
              <a:solidFill>
                <a:srgbClr val="8CB3E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0" name="Google Shape;160;p14"/>
              <p:cNvCxnSpPr>
                <a:stCxn id="159" idx="4"/>
              </p:cNvCxnSpPr>
              <p:nvPr/>
            </p:nvCxnSpPr>
            <p:spPr>
              <a:xfrm flipH="1">
                <a:off x="1124401" y="2040619"/>
                <a:ext cx="1500" cy="26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61" name="Google Shape;161;p14"/>
              <p:cNvCxnSpPr/>
              <p:nvPr/>
            </p:nvCxnSpPr>
            <p:spPr>
              <a:xfrm flipH="1">
                <a:off x="951901" y="2089260"/>
                <a:ext cx="174000" cy="90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62" name="Google Shape;162;p14"/>
              <p:cNvCxnSpPr/>
              <p:nvPr/>
            </p:nvCxnSpPr>
            <p:spPr>
              <a:xfrm flipH="1">
                <a:off x="935322" y="2299195"/>
                <a:ext cx="174000" cy="90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63" name="Google Shape;163;p14"/>
              <p:cNvCxnSpPr>
                <a:stCxn id="159" idx="4"/>
                <a:endCxn id="159" idx="4"/>
              </p:cNvCxnSpPr>
              <p:nvPr/>
            </p:nvCxnSpPr>
            <p:spPr>
              <a:xfrm>
                <a:off x="1125901" y="2040619"/>
                <a:ext cx="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64" name="Google Shape;164;p14"/>
              <p:cNvCxnSpPr/>
              <p:nvPr/>
            </p:nvCxnSpPr>
            <p:spPr>
              <a:xfrm>
                <a:off x="1125900" y="2072382"/>
                <a:ext cx="206400" cy="9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65" name="Google Shape;165;p14"/>
              <p:cNvCxnSpPr/>
              <p:nvPr/>
            </p:nvCxnSpPr>
            <p:spPr>
              <a:xfrm>
                <a:off x="1143745" y="2288357"/>
                <a:ext cx="206400" cy="9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sp>
          <p:nvSpPr>
            <p:cNvPr id="166" name="Google Shape;166;p14"/>
            <p:cNvSpPr txBox="1"/>
            <p:nvPr/>
          </p:nvSpPr>
          <p:spPr>
            <a:xfrm>
              <a:off x="1109006" y="3686095"/>
              <a:ext cx="517200" cy="2961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b="1"/>
            </a:p>
          </p:txBody>
        </p:sp>
      </p:grpSp>
      <p:cxnSp>
        <p:nvCxnSpPr>
          <p:cNvPr id="167" name="Google Shape;167;p14"/>
          <p:cNvCxnSpPr>
            <a:stCxn id="166" idx="3"/>
            <a:endCxn id="155" idx="2"/>
          </p:cNvCxnSpPr>
          <p:nvPr/>
        </p:nvCxnSpPr>
        <p:spPr>
          <a:xfrm rot="10800000" flipH="1">
            <a:off x="858125" y="1396225"/>
            <a:ext cx="2591100" cy="738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8" name="Google Shape;168;p14"/>
          <p:cNvCxnSpPr>
            <a:stCxn id="166" idx="3"/>
            <a:endCxn id="156" idx="1"/>
          </p:cNvCxnSpPr>
          <p:nvPr/>
        </p:nvCxnSpPr>
        <p:spPr>
          <a:xfrm>
            <a:off x="858125" y="2134525"/>
            <a:ext cx="2781300" cy="4071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9" name="Google Shape;169;p14"/>
          <p:cNvSpPr/>
          <p:nvPr/>
        </p:nvSpPr>
        <p:spPr>
          <a:xfrm>
            <a:off x="3449325" y="326500"/>
            <a:ext cx="1600200" cy="480000"/>
          </a:xfrm>
          <a:prstGeom prst="ellipse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05.01 Create an Account</a:t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3386825" y="1985875"/>
            <a:ext cx="1828800" cy="534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05.03 Modify General User’s Information</a:t>
            </a:r>
            <a:endParaRPr dirty="0"/>
          </a:p>
        </p:txBody>
      </p:sp>
      <p:sp>
        <p:nvSpPr>
          <p:cNvPr id="171" name="Google Shape;171;p14"/>
          <p:cNvSpPr/>
          <p:nvPr/>
        </p:nvSpPr>
        <p:spPr>
          <a:xfrm>
            <a:off x="3335025" y="2763136"/>
            <a:ext cx="1828800" cy="48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05.04 Modify Ticket Information</a:t>
            </a:r>
            <a:endParaRPr dirty="0"/>
          </a:p>
        </p:txBody>
      </p:sp>
      <p:sp>
        <p:nvSpPr>
          <p:cNvPr id="172" name="Google Shape;172;p14"/>
          <p:cNvSpPr/>
          <p:nvPr/>
        </p:nvSpPr>
        <p:spPr>
          <a:xfrm>
            <a:off x="3418113" y="5261050"/>
            <a:ext cx="1600200" cy="601800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05.07 Contact a Customer Support</a:t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3424413" y="4333000"/>
            <a:ext cx="1600200" cy="601800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05.06 Add a New Credit Card</a:t>
            </a:r>
            <a:endParaRPr sz="1200"/>
          </a:p>
        </p:txBody>
      </p:sp>
      <p:sp>
        <p:nvSpPr>
          <p:cNvPr id="174" name="Google Shape;174;p14"/>
          <p:cNvSpPr/>
          <p:nvPr/>
        </p:nvSpPr>
        <p:spPr>
          <a:xfrm>
            <a:off x="3421263" y="3436610"/>
            <a:ext cx="1600200" cy="601800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05.05 Review Booked and Saved Tickets</a:t>
            </a:r>
            <a:endParaRPr sz="1200"/>
          </a:p>
        </p:txBody>
      </p:sp>
      <p:grpSp>
        <p:nvGrpSpPr>
          <p:cNvPr id="175" name="Google Shape;175;p14"/>
          <p:cNvGrpSpPr/>
          <p:nvPr/>
        </p:nvGrpSpPr>
        <p:grpSpPr>
          <a:xfrm>
            <a:off x="7298375" y="1203399"/>
            <a:ext cx="625500" cy="912813"/>
            <a:chOff x="1203304" y="3048000"/>
            <a:chExt cx="625500" cy="912813"/>
          </a:xfrm>
        </p:grpSpPr>
        <p:grpSp>
          <p:nvGrpSpPr>
            <p:cNvPr id="176" name="Google Shape;176;p14"/>
            <p:cNvGrpSpPr/>
            <p:nvPr/>
          </p:nvGrpSpPr>
          <p:grpSpPr>
            <a:xfrm>
              <a:off x="1261701" y="3048000"/>
              <a:ext cx="414823" cy="537276"/>
              <a:chOff x="935322" y="1852219"/>
              <a:chExt cx="414823" cy="537276"/>
            </a:xfrm>
          </p:grpSpPr>
          <p:sp>
            <p:nvSpPr>
              <p:cNvPr id="177" name="Google Shape;177;p14"/>
              <p:cNvSpPr/>
              <p:nvPr/>
            </p:nvSpPr>
            <p:spPr>
              <a:xfrm>
                <a:off x="952051" y="1852219"/>
                <a:ext cx="347700" cy="188400"/>
              </a:xfrm>
              <a:prstGeom prst="ellipse">
                <a:avLst/>
              </a:prstGeom>
              <a:solidFill>
                <a:srgbClr val="8CB3E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8" name="Google Shape;178;p14"/>
              <p:cNvCxnSpPr>
                <a:stCxn id="177" idx="4"/>
              </p:cNvCxnSpPr>
              <p:nvPr/>
            </p:nvCxnSpPr>
            <p:spPr>
              <a:xfrm flipH="1">
                <a:off x="1124401" y="2040619"/>
                <a:ext cx="1500" cy="26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79" name="Google Shape;179;p14"/>
              <p:cNvCxnSpPr/>
              <p:nvPr/>
            </p:nvCxnSpPr>
            <p:spPr>
              <a:xfrm flipH="1">
                <a:off x="951901" y="2089260"/>
                <a:ext cx="174000" cy="90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80" name="Google Shape;180;p14"/>
              <p:cNvCxnSpPr/>
              <p:nvPr/>
            </p:nvCxnSpPr>
            <p:spPr>
              <a:xfrm flipH="1">
                <a:off x="935322" y="2299195"/>
                <a:ext cx="174000" cy="90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81" name="Google Shape;181;p14"/>
              <p:cNvCxnSpPr>
                <a:stCxn id="177" idx="4"/>
                <a:endCxn id="177" idx="4"/>
              </p:cNvCxnSpPr>
              <p:nvPr/>
            </p:nvCxnSpPr>
            <p:spPr>
              <a:xfrm>
                <a:off x="1125901" y="2040619"/>
                <a:ext cx="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82" name="Google Shape;182;p14"/>
              <p:cNvCxnSpPr/>
              <p:nvPr/>
            </p:nvCxnSpPr>
            <p:spPr>
              <a:xfrm>
                <a:off x="1125900" y="2072382"/>
                <a:ext cx="206400" cy="9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83" name="Google Shape;183;p14"/>
              <p:cNvCxnSpPr/>
              <p:nvPr/>
            </p:nvCxnSpPr>
            <p:spPr>
              <a:xfrm>
                <a:off x="1143745" y="2288357"/>
                <a:ext cx="206400" cy="9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sp>
          <p:nvSpPr>
            <p:cNvPr id="184" name="Google Shape;184;p14"/>
            <p:cNvSpPr txBox="1"/>
            <p:nvPr/>
          </p:nvSpPr>
          <p:spPr>
            <a:xfrm>
              <a:off x="1203304" y="3700113"/>
              <a:ext cx="625500" cy="2607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Guest</a:t>
              </a:r>
              <a:endParaRPr b="1"/>
            </a:p>
          </p:txBody>
        </p:sp>
      </p:grpSp>
      <p:cxnSp>
        <p:nvCxnSpPr>
          <p:cNvPr id="185" name="Google Shape;185;p14"/>
          <p:cNvCxnSpPr>
            <a:stCxn id="166" idx="3"/>
            <a:endCxn id="169" idx="2"/>
          </p:cNvCxnSpPr>
          <p:nvPr/>
        </p:nvCxnSpPr>
        <p:spPr>
          <a:xfrm rot="10800000" flipH="1">
            <a:off x="858125" y="566425"/>
            <a:ext cx="2591100" cy="1568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6" name="Google Shape;186;p14"/>
          <p:cNvCxnSpPr>
            <a:stCxn id="166" idx="3"/>
            <a:endCxn id="170" idx="2"/>
          </p:cNvCxnSpPr>
          <p:nvPr/>
        </p:nvCxnSpPr>
        <p:spPr>
          <a:xfrm>
            <a:off x="858125" y="2134525"/>
            <a:ext cx="2528700" cy="118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7" name="Google Shape;187;p14"/>
          <p:cNvCxnSpPr>
            <a:stCxn id="166" idx="3"/>
            <a:endCxn id="171" idx="2"/>
          </p:cNvCxnSpPr>
          <p:nvPr/>
        </p:nvCxnSpPr>
        <p:spPr>
          <a:xfrm>
            <a:off x="858125" y="2134525"/>
            <a:ext cx="2476800" cy="868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8" name="Google Shape;188;p14"/>
          <p:cNvCxnSpPr>
            <a:stCxn id="166" idx="3"/>
            <a:endCxn id="174" idx="2"/>
          </p:cNvCxnSpPr>
          <p:nvPr/>
        </p:nvCxnSpPr>
        <p:spPr>
          <a:xfrm>
            <a:off x="858125" y="2134525"/>
            <a:ext cx="2563200" cy="1602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" name="Google Shape;189;p14"/>
          <p:cNvCxnSpPr>
            <a:stCxn id="166" idx="3"/>
            <a:endCxn id="173" idx="1"/>
          </p:cNvCxnSpPr>
          <p:nvPr/>
        </p:nvCxnSpPr>
        <p:spPr>
          <a:xfrm>
            <a:off x="858125" y="2134525"/>
            <a:ext cx="2800500" cy="228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" name="Google Shape;190;p14"/>
          <p:cNvCxnSpPr>
            <a:stCxn id="166" idx="3"/>
            <a:endCxn id="172" idx="1"/>
          </p:cNvCxnSpPr>
          <p:nvPr/>
        </p:nvCxnSpPr>
        <p:spPr>
          <a:xfrm>
            <a:off x="858125" y="2134525"/>
            <a:ext cx="2794200" cy="3214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1" name="Google Shape;191;p14"/>
          <p:cNvCxnSpPr>
            <a:stCxn id="184" idx="1"/>
            <a:endCxn id="169" idx="5"/>
          </p:cNvCxnSpPr>
          <p:nvPr/>
        </p:nvCxnSpPr>
        <p:spPr>
          <a:xfrm rot="10800000">
            <a:off x="4815275" y="736062"/>
            <a:ext cx="2483100" cy="124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14"/>
          <p:cNvCxnSpPr>
            <a:stCxn id="184" idx="1"/>
            <a:endCxn id="171" idx="6"/>
          </p:cNvCxnSpPr>
          <p:nvPr/>
        </p:nvCxnSpPr>
        <p:spPr>
          <a:xfrm flipH="1">
            <a:off x="5163875" y="1985862"/>
            <a:ext cx="2134500" cy="101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14"/>
          <p:cNvCxnSpPr>
            <a:stCxn id="184" idx="1"/>
            <a:endCxn id="173" idx="7"/>
          </p:cNvCxnSpPr>
          <p:nvPr/>
        </p:nvCxnSpPr>
        <p:spPr>
          <a:xfrm flipH="1">
            <a:off x="4790375" y="1985862"/>
            <a:ext cx="2508000" cy="2435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4" name="Google Shape;194;p14"/>
          <p:cNvSpPr/>
          <p:nvPr/>
        </p:nvSpPr>
        <p:spPr>
          <a:xfrm>
            <a:off x="7516775" y="6074535"/>
            <a:ext cx="1447800" cy="601800"/>
          </a:xfrm>
          <a:prstGeom prst="ellipse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 this semester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7638119" y="5640725"/>
            <a:ext cx="122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Code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14"/>
          <p:cNvCxnSpPr>
            <a:stCxn id="184" idx="1"/>
            <a:endCxn id="172" idx="7"/>
          </p:cNvCxnSpPr>
          <p:nvPr/>
        </p:nvCxnSpPr>
        <p:spPr>
          <a:xfrm flipH="1">
            <a:off x="4784075" y="1985862"/>
            <a:ext cx="2514300" cy="3363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97" name="Google Shape;197;p14"/>
          <p:cNvGrpSpPr/>
          <p:nvPr/>
        </p:nvGrpSpPr>
        <p:grpSpPr>
          <a:xfrm>
            <a:off x="340925" y="3802605"/>
            <a:ext cx="960000" cy="1053595"/>
            <a:chOff x="1109006" y="3048000"/>
            <a:chExt cx="960000" cy="1053595"/>
          </a:xfrm>
        </p:grpSpPr>
        <p:grpSp>
          <p:nvGrpSpPr>
            <p:cNvPr id="198" name="Google Shape;198;p14"/>
            <p:cNvGrpSpPr/>
            <p:nvPr/>
          </p:nvGrpSpPr>
          <p:grpSpPr>
            <a:xfrm>
              <a:off x="1261701" y="3048000"/>
              <a:ext cx="414823" cy="537276"/>
              <a:chOff x="935322" y="1852219"/>
              <a:chExt cx="414823" cy="537276"/>
            </a:xfrm>
          </p:grpSpPr>
          <p:sp>
            <p:nvSpPr>
              <p:cNvPr id="199" name="Google Shape;199;p14"/>
              <p:cNvSpPr/>
              <p:nvPr/>
            </p:nvSpPr>
            <p:spPr>
              <a:xfrm>
                <a:off x="952051" y="1852219"/>
                <a:ext cx="347700" cy="188400"/>
              </a:xfrm>
              <a:prstGeom prst="ellipse">
                <a:avLst/>
              </a:prstGeom>
              <a:solidFill>
                <a:srgbClr val="8CB3E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0" name="Google Shape;200;p14"/>
              <p:cNvCxnSpPr>
                <a:stCxn id="199" idx="4"/>
              </p:cNvCxnSpPr>
              <p:nvPr/>
            </p:nvCxnSpPr>
            <p:spPr>
              <a:xfrm flipH="1">
                <a:off x="1124401" y="2040619"/>
                <a:ext cx="1500" cy="26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01" name="Google Shape;201;p14"/>
              <p:cNvCxnSpPr/>
              <p:nvPr/>
            </p:nvCxnSpPr>
            <p:spPr>
              <a:xfrm flipH="1">
                <a:off x="951901" y="2089260"/>
                <a:ext cx="174000" cy="90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02" name="Google Shape;202;p14"/>
              <p:cNvCxnSpPr/>
              <p:nvPr/>
            </p:nvCxnSpPr>
            <p:spPr>
              <a:xfrm flipH="1">
                <a:off x="935322" y="2299195"/>
                <a:ext cx="174000" cy="90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03" name="Google Shape;203;p14"/>
              <p:cNvCxnSpPr>
                <a:stCxn id="199" idx="4"/>
                <a:endCxn id="199" idx="4"/>
              </p:cNvCxnSpPr>
              <p:nvPr/>
            </p:nvCxnSpPr>
            <p:spPr>
              <a:xfrm>
                <a:off x="1125901" y="2040619"/>
                <a:ext cx="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04" name="Google Shape;204;p14"/>
              <p:cNvCxnSpPr/>
              <p:nvPr/>
            </p:nvCxnSpPr>
            <p:spPr>
              <a:xfrm>
                <a:off x="1125900" y="2072382"/>
                <a:ext cx="206400" cy="9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05" name="Google Shape;205;p14"/>
              <p:cNvCxnSpPr/>
              <p:nvPr/>
            </p:nvCxnSpPr>
            <p:spPr>
              <a:xfrm>
                <a:off x="1143745" y="2288357"/>
                <a:ext cx="206400" cy="9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sp>
          <p:nvSpPr>
            <p:cNvPr id="206" name="Google Shape;206;p14"/>
            <p:cNvSpPr txBox="1"/>
            <p:nvPr/>
          </p:nvSpPr>
          <p:spPr>
            <a:xfrm>
              <a:off x="1109006" y="3686095"/>
              <a:ext cx="960000" cy="415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Ticket Sales Management</a:t>
              </a:r>
              <a:endParaRPr b="1"/>
            </a:p>
          </p:txBody>
        </p:sp>
      </p:grpSp>
      <p:cxnSp>
        <p:nvCxnSpPr>
          <p:cNvPr id="207" name="Google Shape;207;p14"/>
          <p:cNvCxnSpPr>
            <a:stCxn id="206" idx="3"/>
            <a:endCxn id="171" idx="3"/>
          </p:cNvCxnSpPr>
          <p:nvPr/>
        </p:nvCxnSpPr>
        <p:spPr>
          <a:xfrm rot="10800000" flipH="1">
            <a:off x="1300925" y="3172750"/>
            <a:ext cx="2301900" cy="1475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14"/>
          <p:cNvSpPr txBox="1"/>
          <p:nvPr/>
        </p:nvSpPr>
        <p:spPr>
          <a:xfrm rot="-5401788">
            <a:off x="4893739" y="1550758"/>
            <a:ext cx="11535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CC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0" y="219798"/>
            <a:ext cx="39624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alibri"/>
              <a:buNone/>
            </a:pPr>
            <a:r>
              <a:rPr lang="en-US" sz="1440"/>
              <a:t>MLDB</a:t>
            </a:r>
            <a:br>
              <a:rPr lang="en-US" sz="1440"/>
            </a:br>
            <a:r>
              <a:rPr lang="en-US" sz="1440"/>
              <a:t>Module 2 (REVISED): Sales Management</a:t>
            </a:r>
            <a:endParaRPr sz="144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alibri"/>
              <a:buNone/>
            </a:pPr>
            <a:r>
              <a:rPr lang="en-US" sz="1440"/>
              <a:t>Use Case Diagram</a:t>
            </a:r>
            <a:br>
              <a:rPr lang="en-US" sz="1800"/>
            </a:br>
            <a:endParaRPr sz="1800"/>
          </a:p>
        </p:txBody>
      </p:sp>
      <p:grpSp>
        <p:nvGrpSpPr>
          <p:cNvPr id="85" name="Google Shape;85;p13"/>
          <p:cNvGrpSpPr/>
          <p:nvPr/>
        </p:nvGrpSpPr>
        <p:grpSpPr>
          <a:xfrm>
            <a:off x="281200" y="1756205"/>
            <a:ext cx="567600" cy="898795"/>
            <a:chOff x="1109006" y="3048000"/>
            <a:chExt cx="567600" cy="898795"/>
          </a:xfrm>
        </p:grpSpPr>
        <p:grpSp>
          <p:nvGrpSpPr>
            <p:cNvPr id="86" name="Google Shape;86;p13"/>
            <p:cNvGrpSpPr/>
            <p:nvPr/>
          </p:nvGrpSpPr>
          <p:grpSpPr>
            <a:xfrm>
              <a:off x="1261701" y="3048000"/>
              <a:ext cx="414823" cy="537276"/>
              <a:chOff x="935322" y="1852219"/>
              <a:chExt cx="414823" cy="537276"/>
            </a:xfrm>
          </p:grpSpPr>
          <p:sp>
            <p:nvSpPr>
              <p:cNvPr id="87" name="Google Shape;87;p13"/>
              <p:cNvSpPr/>
              <p:nvPr/>
            </p:nvSpPr>
            <p:spPr>
              <a:xfrm>
                <a:off x="952051" y="1852219"/>
                <a:ext cx="347700" cy="188400"/>
              </a:xfrm>
              <a:prstGeom prst="ellipse">
                <a:avLst/>
              </a:prstGeom>
              <a:solidFill>
                <a:srgbClr val="8CB3E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8" name="Google Shape;88;p13"/>
              <p:cNvCxnSpPr>
                <a:stCxn id="87" idx="4"/>
              </p:cNvCxnSpPr>
              <p:nvPr/>
            </p:nvCxnSpPr>
            <p:spPr>
              <a:xfrm flipH="1">
                <a:off x="1124401" y="2040619"/>
                <a:ext cx="1500" cy="26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89" name="Google Shape;89;p13"/>
              <p:cNvCxnSpPr/>
              <p:nvPr/>
            </p:nvCxnSpPr>
            <p:spPr>
              <a:xfrm flipH="1">
                <a:off x="951901" y="2089260"/>
                <a:ext cx="174000" cy="90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90" name="Google Shape;90;p13"/>
              <p:cNvCxnSpPr/>
              <p:nvPr/>
            </p:nvCxnSpPr>
            <p:spPr>
              <a:xfrm flipH="1">
                <a:off x="935322" y="2299195"/>
                <a:ext cx="174000" cy="90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91" name="Google Shape;91;p13"/>
              <p:cNvCxnSpPr>
                <a:stCxn id="87" idx="4"/>
                <a:endCxn id="87" idx="4"/>
              </p:cNvCxnSpPr>
              <p:nvPr/>
            </p:nvCxnSpPr>
            <p:spPr>
              <a:xfrm>
                <a:off x="1125901" y="2040619"/>
                <a:ext cx="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92" name="Google Shape;92;p13"/>
              <p:cNvCxnSpPr/>
              <p:nvPr/>
            </p:nvCxnSpPr>
            <p:spPr>
              <a:xfrm>
                <a:off x="1125900" y="2072382"/>
                <a:ext cx="206400" cy="9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93" name="Google Shape;93;p13"/>
              <p:cNvCxnSpPr/>
              <p:nvPr/>
            </p:nvCxnSpPr>
            <p:spPr>
              <a:xfrm>
                <a:off x="1143745" y="2288357"/>
                <a:ext cx="206400" cy="9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sp>
          <p:nvSpPr>
            <p:cNvPr id="94" name="Google Shape;94;p13"/>
            <p:cNvSpPr txBox="1"/>
            <p:nvPr/>
          </p:nvSpPr>
          <p:spPr>
            <a:xfrm>
              <a:off x="1109006" y="3686095"/>
              <a:ext cx="567600" cy="2607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 sz="1500" b="1"/>
            </a:p>
          </p:txBody>
        </p:sp>
      </p:grpSp>
      <p:grpSp>
        <p:nvGrpSpPr>
          <p:cNvPr id="95" name="Google Shape;95;p13"/>
          <p:cNvGrpSpPr/>
          <p:nvPr/>
        </p:nvGrpSpPr>
        <p:grpSpPr>
          <a:xfrm>
            <a:off x="7074900" y="1662537"/>
            <a:ext cx="625500" cy="912813"/>
            <a:chOff x="1203304" y="3048000"/>
            <a:chExt cx="625500" cy="912813"/>
          </a:xfrm>
        </p:grpSpPr>
        <p:grpSp>
          <p:nvGrpSpPr>
            <p:cNvPr id="96" name="Google Shape;96;p13"/>
            <p:cNvGrpSpPr/>
            <p:nvPr/>
          </p:nvGrpSpPr>
          <p:grpSpPr>
            <a:xfrm>
              <a:off x="1261701" y="3048000"/>
              <a:ext cx="414823" cy="537276"/>
              <a:chOff x="935322" y="1852219"/>
              <a:chExt cx="414823" cy="537276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952051" y="1852219"/>
                <a:ext cx="347700" cy="188400"/>
              </a:xfrm>
              <a:prstGeom prst="ellipse">
                <a:avLst/>
              </a:prstGeom>
              <a:solidFill>
                <a:srgbClr val="8CB3E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8" name="Google Shape;98;p13"/>
              <p:cNvCxnSpPr>
                <a:stCxn id="97" idx="4"/>
              </p:cNvCxnSpPr>
              <p:nvPr/>
            </p:nvCxnSpPr>
            <p:spPr>
              <a:xfrm flipH="1">
                <a:off x="1124401" y="2040619"/>
                <a:ext cx="1500" cy="26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99" name="Google Shape;99;p13"/>
              <p:cNvCxnSpPr/>
              <p:nvPr/>
            </p:nvCxnSpPr>
            <p:spPr>
              <a:xfrm flipH="1">
                <a:off x="951901" y="2089260"/>
                <a:ext cx="174000" cy="90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00" name="Google Shape;100;p13"/>
              <p:cNvCxnSpPr/>
              <p:nvPr/>
            </p:nvCxnSpPr>
            <p:spPr>
              <a:xfrm flipH="1">
                <a:off x="935322" y="2299195"/>
                <a:ext cx="174000" cy="90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01" name="Google Shape;101;p13"/>
              <p:cNvCxnSpPr>
                <a:stCxn id="97" idx="4"/>
                <a:endCxn id="97" idx="4"/>
              </p:cNvCxnSpPr>
              <p:nvPr/>
            </p:nvCxnSpPr>
            <p:spPr>
              <a:xfrm>
                <a:off x="1125901" y="2040619"/>
                <a:ext cx="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02" name="Google Shape;102;p13"/>
              <p:cNvCxnSpPr/>
              <p:nvPr/>
            </p:nvCxnSpPr>
            <p:spPr>
              <a:xfrm>
                <a:off x="1125900" y="2072382"/>
                <a:ext cx="206400" cy="9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03" name="Google Shape;103;p13"/>
              <p:cNvCxnSpPr/>
              <p:nvPr/>
            </p:nvCxnSpPr>
            <p:spPr>
              <a:xfrm>
                <a:off x="1143745" y="2288357"/>
                <a:ext cx="206400" cy="9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sp>
          <p:nvSpPr>
            <p:cNvPr id="104" name="Google Shape;104;p13"/>
            <p:cNvSpPr txBox="1"/>
            <p:nvPr/>
          </p:nvSpPr>
          <p:spPr>
            <a:xfrm>
              <a:off x="1203304" y="3700113"/>
              <a:ext cx="625500" cy="2607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Guest</a:t>
              </a:r>
              <a:endParaRPr b="1"/>
            </a:p>
          </p:txBody>
        </p:sp>
      </p:grpSp>
      <p:cxnSp>
        <p:nvCxnSpPr>
          <p:cNvPr id="105" name="Google Shape;105;p13"/>
          <p:cNvCxnSpPr>
            <a:stCxn id="94" idx="3"/>
            <a:endCxn id="106" idx="2"/>
          </p:cNvCxnSpPr>
          <p:nvPr/>
        </p:nvCxnSpPr>
        <p:spPr>
          <a:xfrm rot="10800000" flipH="1">
            <a:off x="848800" y="2035950"/>
            <a:ext cx="2468100" cy="48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" name="Google Shape;107;p13"/>
          <p:cNvCxnSpPr>
            <a:stCxn id="94" idx="3"/>
            <a:endCxn id="108" idx="2"/>
          </p:cNvCxnSpPr>
          <p:nvPr/>
        </p:nvCxnSpPr>
        <p:spPr>
          <a:xfrm>
            <a:off x="848800" y="2524650"/>
            <a:ext cx="2510700" cy="655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" name="Google Shape;109;p13"/>
          <p:cNvCxnSpPr>
            <a:stCxn id="104" idx="1"/>
            <a:endCxn id="106" idx="6"/>
          </p:cNvCxnSpPr>
          <p:nvPr/>
        </p:nvCxnSpPr>
        <p:spPr>
          <a:xfrm rot="10800000">
            <a:off x="4764600" y="2035800"/>
            <a:ext cx="2310300" cy="40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13"/>
          <p:cNvCxnSpPr>
            <a:stCxn id="104" idx="1"/>
            <a:endCxn id="108" idx="6"/>
          </p:cNvCxnSpPr>
          <p:nvPr/>
        </p:nvCxnSpPr>
        <p:spPr>
          <a:xfrm flipH="1">
            <a:off x="4807500" y="2445000"/>
            <a:ext cx="2267400" cy="735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" name="Google Shape;106;p13"/>
          <p:cNvSpPr/>
          <p:nvPr/>
        </p:nvSpPr>
        <p:spPr>
          <a:xfrm>
            <a:off x="3316798" y="1735025"/>
            <a:ext cx="1447800" cy="601800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02.01 Tickets Visibility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3359601" y="2879433"/>
            <a:ext cx="1447800" cy="6018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02.02 Ad Contents</a:t>
            </a:r>
            <a:endParaRPr dirty="0"/>
          </a:p>
        </p:txBody>
      </p:sp>
      <p:sp>
        <p:nvSpPr>
          <p:cNvPr id="111" name="Google Shape;111;p13"/>
          <p:cNvSpPr/>
          <p:nvPr/>
        </p:nvSpPr>
        <p:spPr>
          <a:xfrm>
            <a:off x="3307700" y="4590425"/>
            <a:ext cx="1551600" cy="601800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02.03 Cache Tracking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3411500" y="6182835"/>
            <a:ext cx="1447800" cy="601800"/>
          </a:xfrm>
          <a:prstGeom prst="ellipse">
            <a:avLst/>
          </a:prstGeom>
          <a:solidFill>
            <a:srgbClr val="FFFF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this semester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3532844" y="5749025"/>
            <a:ext cx="122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Code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13"/>
          <p:cNvGrpSpPr/>
          <p:nvPr/>
        </p:nvGrpSpPr>
        <p:grpSpPr>
          <a:xfrm>
            <a:off x="7074900" y="3166099"/>
            <a:ext cx="1150800" cy="1387426"/>
            <a:chOff x="1203304" y="3048000"/>
            <a:chExt cx="1150800" cy="1387426"/>
          </a:xfrm>
        </p:grpSpPr>
        <p:grpSp>
          <p:nvGrpSpPr>
            <p:cNvPr id="115" name="Google Shape;115;p13"/>
            <p:cNvGrpSpPr/>
            <p:nvPr/>
          </p:nvGrpSpPr>
          <p:grpSpPr>
            <a:xfrm>
              <a:off x="1261701" y="3048000"/>
              <a:ext cx="414823" cy="537276"/>
              <a:chOff x="935322" y="1852219"/>
              <a:chExt cx="414823" cy="537276"/>
            </a:xfrm>
          </p:grpSpPr>
          <p:sp>
            <p:nvSpPr>
              <p:cNvPr id="116" name="Google Shape;116;p13"/>
              <p:cNvSpPr/>
              <p:nvPr/>
            </p:nvSpPr>
            <p:spPr>
              <a:xfrm>
                <a:off x="952051" y="1852219"/>
                <a:ext cx="347700" cy="188400"/>
              </a:xfrm>
              <a:prstGeom prst="ellipse">
                <a:avLst/>
              </a:prstGeom>
              <a:solidFill>
                <a:srgbClr val="8CB3E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7" name="Google Shape;117;p13"/>
              <p:cNvCxnSpPr>
                <a:stCxn id="116" idx="4"/>
              </p:cNvCxnSpPr>
              <p:nvPr/>
            </p:nvCxnSpPr>
            <p:spPr>
              <a:xfrm flipH="1">
                <a:off x="1124401" y="2040619"/>
                <a:ext cx="1500" cy="26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18" name="Google Shape;118;p13"/>
              <p:cNvCxnSpPr/>
              <p:nvPr/>
            </p:nvCxnSpPr>
            <p:spPr>
              <a:xfrm flipH="1">
                <a:off x="951901" y="2089260"/>
                <a:ext cx="174000" cy="90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19" name="Google Shape;119;p13"/>
              <p:cNvCxnSpPr/>
              <p:nvPr/>
            </p:nvCxnSpPr>
            <p:spPr>
              <a:xfrm flipH="1">
                <a:off x="935322" y="2299195"/>
                <a:ext cx="174000" cy="90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20" name="Google Shape;120;p13"/>
              <p:cNvCxnSpPr>
                <a:stCxn id="116" idx="4"/>
                <a:endCxn id="116" idx="4"/>
              </p:cNvCxnSpPr>
              <p:nvPr/>
            </p:nvCxnSpPr>
            <p:spPr>
              <a:xfrm>
                <a:off x="1125901" y="2040619"/>
                <a:ext cx="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21" name="Google Shape;121;p13"/>
              <p:cNvCxnSpPr/>
              <p:nvPr/>
            </p:nvCxnSpPr>
            <p:spPr>
              <a:xfrm>
                <a:off x="1125900" y="2072382"/>
                <a:ext cx="206400" cy="9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22" name="Google Shape;122;p13"/>
              <p:cNvCxnSpPr/>
              <p:nvPr/>
            </p:nvCxnSpPr>
            <p:spPr>
              <a:xfrm>
                <a:off x="1143745" y="2288357"/>
                <a:ext cx="206400" cy="9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sp>
          <p:nvSpPr>
            <p:cNvPr id="123" name="Google Shape;123;p13"/>
            <p:cNvSpPr txBox="1"/>
            <p:nvPr/>
          </p:nvSpPr>
          <p:spPr>
            <a:xfrm>
              <a:off x="1203304" y="3700125"/>
              <a:ext cx="1150800" cy="7353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Advertisement Sales Representative</a:t>
              </a:r>
              <a:endParaRPr b="1"/>
            </a:p>
          </p:txBody>
        </p:sp>
      </p:grpSp>
      <p:cxnSp>
        <p:nvCxnSpPr>
          <p:cNvPr id="124" name="Google Shape;124;p13"/>
          <p:cNvCxnSpPr>
            <a:stCxn id="123" idx="1"/>
            <a:endCxn id="108" idx="5"/>
          </p:cNvCxnSpPr>
          <p:nvPr/>
        </p:nvCxnSpPr>
        <p:spPr>
          <a:xfrm rot="10800000">
            <a:off x="4595400" y="3392975"/>
            <a:ext cx="2479500" cy="792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13"/>
          <p:cNvCxnSpPr>
            <a:stCxn id="123" idx="1"/>
            <a:endCxn id="111" idx="6"/>
          </p:cNvCxnSpPr>
          <p:nvPr/>
        </p:nvCxnSpPr>
        <p:spPr>
          <a:xfrm flipH="1">
            <a:off x="4859400" y="4185875"/>
            <a:ext cx="2215500" cy="705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26" name="Google Shape;126;p13"/>
          <p:cNvGrpSpPr/>
          <p:nvPr/>
        </p:nvGrpSpPr>
        <p:grpSpPr>
          <a:xfrm>
            <a:off x="302601" y="3180742"/>
            <a:ext cx="960000" cy="1053608"/>
            <a:chOff x="1109007" y="3048000"/>
            <a:chExt cx="960000" cy="1053608"/>
          </a:xfrm>
        </p:grpSpPr>
        <p:grpSp>
          <p:nvGrpSpPr>
            <p:cNvPr id="127" name="Google Shape;127;p13"/>
            <p:cNvGrpSpPr/>
            <p:nvPr/>
          </p:nvGrpSpPr>
          <p:grpSpPr>
            <a:xfrm>
              <a:off x="1261701" y="3048000"/>
              <a:ext cx="414823" cy="537276"/>
              <a:chOff x="935322" y="1852219"/>
              <a:chExt cx="414823" cy="537276"/>
            </a:xfrm>
          </p:grpSpPr>
          <p:sp>
            <p:nvSpPr>
              <p:cNvPr id="128" name="Google Shape;128;p13"/>
              <p:cNvSpPr/>
              <p:nvPr/>
            </p:nvSpPr>
            <p:spPr>
              <a:xfrm>
                <a:off x="952051" y="1852219"/>
                <a:ext cx="347700" cy="188400"/>
              </a:xfrm>
              <a:prstGeom prst="ellipse">
                <a:avLst/>
              </a:prstGeom>
              <a:solidFill>
                <a:srgbClr val="8CB3E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9" name="Google Shape;129;p13"/>
              <p:cNvCxnSpPr>
                <a:stCxn id="128" idx="4"/>
              </p:cNvCxnSpPr>
              <p:nvPr/>
            </p:nvCxnSpPr>
            <p:spPr>
              <a:xfrm flipH="1">
                <a:off x="1124401" y="2040619"/>
                <a:ext cx="1500" cy="26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951901" y="2089260"/>
                <a:ext cx="174000" cy="90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31" name="Google Shape;131;p13"/>
              <p:cNvCxnSpPr/>
              <p:nvPr/>
            </p:nvCxnSpPr>
            <p:spPr>
              <a:xfrm flipH="1">
                <a:off x="935322" y="2299195"/>
                <a:ext cx="174000" cy="90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32" name="Google Shape;132;p13"/>
              <p:cNvCxnSpPr>
                <a:stCxn id="128" idx="4"/>
                <a:endCxn id="128" idx="4"/>
              </p:cNvCxnSpPr>
              <p:nvPr/>
            </p:nvCxnSpPr>
            <p:spPr>
              <a:xfrm>
                <a:off x="1125901" y="2040619"/>
                <a:ext cx="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33" name="Google Shape;133;p13"/>
              <p:cNvCxnSpPr/>
              <p:nvPr/>
            </p:nvCxnSpPr>
            <p:spPr>
              <a:xfrm>
                <a:off x="1125900" y="2072382"/>
                <a:ext cx="206400" cy="9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34" name="Google Shape;134;p13"/>
              <p:cNvCxnSpPr/>
              <p:nvPr/>
            </p:nvCxnSpPr>
            <p:spPr>
              <a:xfrm>
                <a:off x="1143745" y="2288357"/>
                <a:ext cx="206400" cy="9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sp>
          <p:nvSpPr>
            <p:cNvPr id="135" name="Google Shape;135;p13"/>
            <p:cNvSpPr txBox="1"/>
            <p:nvPr/>
          </p:nvSpPr>
          <p:spPr>
            <a:xfrm>
              <a:off x="1109007" y="3686108"/>
              <a:ext cx="960000" cy="415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0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Ticket Sales Management</a:t>
              </a:r>
              <a:endParaRPr b="1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6" name="Google Shape;136;p13"/>
          <p:cNvCxnSpPr>
            <a:stCxn id="135" idx="3"/>
            <a:endCxn id="106" idx="3"/>
          </p:cNvCxnSpPr>
          <p:nvPr/>
        </p:nvCxnSpPr>
        <p:spPr>
          <a:xfrm rot="10800000" flipH="1">
            <a:off x="1262601" y="2248800"/>
            <a:ext cx="2266200" cy="177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3"/>
          <p:cNvCxnSpPr>
            <a:stCxn id="108" idx="4"/>
            <a:endCxn id="111" idx="0"/>
          </p:cNvCxnSpPr>
          <p:nvPr/>
        </p:nvCxnSpPr>
        <p:spPr>
          <a:xfrm>
            <a:off x="4083501" y="3481233"/>
            <a:ext cx="0" cy="1109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Google Shape;138;p13"/>
          <p:cNvSpPr txBox="1"/>
          <p:nvPr/>
        </p:nvSpPr>
        <p:spPr>
          <a:xfrm rot="-5400000">
            <a:off x="3362675" y="3893175"/>
            <a:ext cx="1041600" cy="2853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13"/>
          <p:cNvGrpSpPr/>
          <p:nvPr/>
        </p:nvGrpSpPr>
        <p:grpSpPr>
          <a:xfrm>
            <a:off x="302600" y="4813042"/>
            <a:ext cx="749400" cy="898808"/>
            <a:chOff x="1109006" y="3048000"/>
            <a:chExt cx="749400" cy="898808"/>
          </a:xfrm>
        </p:grpSpPr>
        <p:grpSp>
          <p:nvGrpSpPr>
            <p:cNvPr id="140" name="Google Shape;140;p13"/>
            <p:cNvGrpSpPr/>
            <p:nvPr/>
          </p:nvGrpSpPr>
          <p:grpSpPr>
            <a:xfrm>
              <a:off x="1261701" y="3048000"/>
              <a:ext cx="414823" cy="537276"/>
              <a:chOff x="935322" y="1852219"/>
              <a:chExt cx="414823" cy="537276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952051" y="1852219"/>
                <a:ext cx="347700" cy="188400"/>
              </a:xfrm>
              <a:prstGeom prst="ellipse">
                <a:avLst/>
              </a:prstGeom>
              <a:solidFill>
                <a:srgbClr val="8CB3E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2" name="Google Shape;142;p13"/>
              <p:cNvCxnSpPr>
                <a:stCxn id="141" idx="4"/>
              </p:cNvCxnSpPr>
              <p:nvPr/>
            </p:nvCxnSpPr>
            <p:spPr>
              <a:xfrm flipH="1">
                <a:off x="1124401" y="2040619"/>
                <a:ext cx="1500" cy="26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43" name="Google Shape;143;p13"/>
              <p:cNvCxnSpPr/>
              <p:nvPr/>
            </p:nvCxnSpPr>
            <p:spPr>
              <a:xfrm flipH="1">
                <a:off x="951901" y="2089260"/>
                <a:ext cx="174000" cy="90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44" name="Google Shape;144;p13"/>
              <p:cNvCxnSpPr/>
              <p:nvPr/>
            </p:nvCxnSpPr>
            <p:spPr>
              <a:xfrm flipH="1">
                <a:off x="935322" y="2299195"/>
                <a:ext cx="174000" cy="90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45" name="Google Shape;145;p13"/>
              <p:cNvCxnSpPr>
                <a:stCxn id="141" idx="4"/>
                <a:endCxn id="141" idx="4"/>
              </p:cNvCxnSpPr>
              <p:nvPr/>
            </p:nvCxnSpPr>
            <p:spPr>
              <a:xfrm>
                <a:off x="1125901" y="2040619"/>
                <a:ext cx="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46" name="Google Shape;146;p13"/>
              <p:cNvCxnSpPr/>
              <p:nvPr/>
            </p:nvCxnSpPr>
            <p:spPr>
              <a:xfrm>
                <a:off x="1125900" y="2072382"/>
                <a:ext cx="206400" cy="9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147" name="Google Shape;147;p13"/>
              <p:cNvCxnSpPr/>
              <p:nvPr/>
            </p:nvCxnSpPr>
            <p:spPr>
              <a:xfrm>
                <a:off x="1143745" y="2288357"/>
                <a:ext cx="206400" cy="9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sp>
          <p:nvSpPr>
            <p:cNvPr id="148" name="Google Shape;148;p13"/>
            <p:cNvSpPr txBox="1"/>
            <p:nvPr/>
          </p:nvSpPr>
          <p:spPr>
            <a:xfrm>
              <a:off x="1109006" y="3686108"/>
              <a:ext cx="749400" cy="2607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 Media</a:t>
              </a:r>
              <a:endParaRPr b="1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9" name="Google Shape;149;p13"/>
          <p:cNvCxnSpPr>
            <a:stCxn id="148" idx="3"/>
            <a:endCxn id="108" idx="3"/>
          </p:cNvCxnSpPr>
          <p:nvPr/>
        </p:nvCxnSpPr>
        <p:spPr>
          <a:xfrm rot="10800000" flipH="1">
            <a:off x="1052000" y="3393000"/>
            <a:ext cx="2519700" cy="2188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</Words>
  <Application>Microsoft Macintosh PowerPoint</Application>
  <PresentationFormat>On-screen Show (4:3)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MLDB Module 1 (REVISED): User Account Use Case Diagram </vt:lpstr>
      <vt:lpstr>MLDB Module 2 (REVISED): Sales Management Use Case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MLDB Module 1 (REVISED): User Account Use Case Diagram </dc:title>
  <cp:lastModifiedBy>radiy matveev</cp:lastModifiedBy>
  <cp:revision>3</cp:revision>
  <dcterms:modified xsi:type="dcterms:W3CDTF">2020-11-22T02:36:24Z</dcterms:modified>
</cp:coreProperties>
</file>