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25"/>
  </p:notesMasterIdLst>
  <p:sldIdLst>
    <p:sldId id="256" r:id="rId2"/>
    <p:sldId id="257" r:id="rId3"/>
    <p:sldId id="262" r:id="rId4"/>
    <p:sldId id="258" r:id="rId5"/>
    <p:sldId id="274" r:id="rId6"/>
    <p:sldId id="259" r:id="rId7"/>
    <p:sldId id="261" r:id="rId8"/>
    <p:sldId id="270" r:id="rId9"/>
    <p:sldId id="268" r:id="rId10"/>
    <p:sldId id="269" r:id="rId11"/>
    <p:sldId id="264" r:id="rId12"/>
    <p:sldId id="265" r:id="rId13"/>
    <p:sldId id="266" r:id="rId14"/>
    <p:sldId id="267" r:id="rId15"/>
    <p:sldId id="263" r:id="rId16"/>
    <p:sldId id="273" r:id="rId17"/>
    <p:sldId id="271" r:id="rId18"/>
    <p:sldId id="272" r:id="rId19"/>
    <p:sldId id="277" r:id="rId20"/>
    <p:sldId id="278" r:id="rId21"/>
    <p:sldId id="276" r:id="rId22"/>
    <p:sldId id="279" r:id="rId23"/>
    <p:sldId id="275" r:id="rId24"/>
  </p:sldIdLst>
  <p:sldSz cx="9144000" cy="6858000" type="screen4x3"/>
  <p:notesSz cx="6858000" cy="9144000"/>
  <p:embeddedFontLst>
    <p:embeddedFont>
      <p:font typeface="Calisto MT" panose="02040603050505030304" pitchFamily="18" charset="0"/>
      <p:regular r:id="rId26"/>
      <p:bold r:id="rId27"/>
      <p:italic r:id="rId28"/>
      <p:boldItalic r:id="rId29"/>
    </p:embeddedFont>
    <p:embeddedFont>
      <p:font typeface="Century" panose="02040604050505020304" pitchFamily="18" charset="0"/>
      <p:regular r:id="rId30"/>
    </p:embeddedFont>
    <p:embeddedFont>
      <p:font typeface="Wingdings 2" panose="05020102010507070707" pitchFamily="18" charset="2"/>
      <p:regular r:id="rId3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2" roundtripDataSignature="AMtx7miEiw5pCxGUR8HwpCGDYEiK+Ab/8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drigo Martins" initials="RM" lastIdx="2" clrIdx="0">
    <p:extLst>
      <p:ext uri="{19B8F6BF-5375-455C-9EA6-DF929625EA0E}">
        <p15:presenceInfo xmlns:p15="http://schemas.microsoft.com/office/powerpoint/2012/main" userId="c44103c5a75932f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E2A"/>
    <a:srgbClr val="8FCA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48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customschemas.google.com/relationships/presentationmetadata" Target="meta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48131F-A9FA-4992-BD52-E9F87D1967E4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376A800-E017-45A4-ACB1-302BAB4325B5}">
      <dgm:prSet custT="1"/>
      <dgm:spPr>
        <a:solidFill>
          <a:srgbClr val="0070C0"/>
        </a:solidFill>
      </dgm:spPr>
      <dgm:t>
        <a:bodyPr/>
        <a:lstStyle/>
        <a:p>
          <a:r>
            <a:rPr lang="en-US" sz="2400" dirty="0"/>
            <a:t>Release 1  </a:t>
          </a:r>
        </a:p>
      </dgm:t>
    </dgm:pt>
    <dgm:pt modelId="{32D4F493-A97D-4D53-8494-5564C2A55215}" type="parTrans" cxnId="{87BDCBCB-0462-4786-849E-BF9DD6532A68}">
      <dgm:prSet/>
      <dgm:spPr/>
      <dgm:t>
        <a:bodyPr/>
        <a:lstStyle/>
        <a:p>
          <a:endParaRPr lang="en-US"/>
        </a:p>
      </dgm:t>
    </dgm:pt>
    <dgm:pt modelId="{E5289B86-97E1-49F6-AC00-4C539DD4DB23}" type="sibTrans" cxnId="{87BDCBCB-0462-4786-849E-BF9DD6532A68}">
      <dgm:prSet/>
      <dgm:spPr/>
      <dgm:t>
        <a:bodyPr/>
        <a:lstStyle/>
        <a:p>
          <a:endParaRPr lang="en-US"/>
        </a:p>
      </dgm:t>
    </dgm:pt>
    <dgm:pt modelId="{A37BE316-C9C4-4DE1-85F8-C8D1C6EA8841}">
      <dgm:prSet custT="1"/>
      <dgm:spPr>
        <a:solidFill>
          <a:srgbClr val="8FCAEF"/>
        </a:solidFill>
      </dgm:spPr>
      <dgm:t>
        <a:bodyPr/>
        <a:lstStyle/>
        <a:p>
          <a:pPr algn="ctr"/>
          <a:r>
            <a:rPr lang="en-US" sz="2000" dirty="0"/>
            <a:t>== Iteration 1 ==</a:t>
          </a:r>
        </a:p>
      </dgm:t>
    </dgm:pt>
    <dgm:pt modelId="{E8439120-5A00-4F66-A4F6-37B2763F02E7}" type="parTrans" cxnId="{2B7BF865-2083-4740-BD55-5205B85ADEFE}">
      <dgm:prSet/>
      <dgm:spPr/>
      <dgm:t>
        <a:bodyPr/>
        <a:lstStyle/>
        <a:p>
          <a:endParaRPr lang="en-US"/>
        </a:p>
      </dgm:t>
    </dgm:pt>
    <dgm:pt modelId="{952D2B02-C15C-420F-8FC4-F2844222FCCC}" type="sibTrans" cxnId="{2B7BF865-2083-4740-BD55-5205B85ADEFE}">
      <dgm:prSet/>
      <dgm:spPr/>
      <dgm:t>
        <a:bodyPr/>
        <a:lstStyle/>
        <a:p>
          <a:endParaRPr lang="en-US"/>
        </a:p>
      </dgm:t>
    </dgm:pt>
    <dgm:pt modelId="{04F67DBA-93D4-4325-AC37-5E07802F0AC7}">
      <dgm:prSet custT="1"/>
      <dgm:spPr>
        <a:solidFill>
          <a:srgbClr val="8FCAEF"/>
        </a:solidFill>
      </dgm:spPr>
      <dgm:t>
        <a:bodyPr/>
        <a:lstStyle/>
        <a:p>
          <a:pPr algn="l"/>
          <a:r>
            <a:rPr lang="en-US" sz="1400" dirty="0"/>
            <a:t>01.01. Content Variability</a:t>
          </a:r>
        </a:p>
      </dgm:t>
    </dgm:pt>
    <dgm:pt modelId="{681516D6-E09B-4165-A66F-B0D3EFF1C2EE}" type="parTrans" cxnId="{D574EB9A-D0BC-4B61-86E4-67A3E13CBB87}">
      <dgm:prSet/>
      <dgm:spPr/>
      <dgm:t>
        <a:bodyPr/>
        <a:lstStyle/>
        <a:p>
          <a:endParaRPr lang="en-US"/>
        </a:p>
      </dgm:t>
    </dgm:pt>
    <dgm:pt modelId="{2B3DF42A-B17C-4FB8-9FCE-C7D72B017389}" type="sibTrans" cxnId="{D574EB9A-D0BC-4B61-86E4-67A3E13CBB87}">
      <dgm:prSet/>
      <dgm:spPr/>
      <dgm:t>
        <a:bodyPr/>
        <a:lstStyle/>
        <a:p>
          <a:endParaRPr lang="en-US"/>
        </a:p>
      </dgm:t>
    </dgm:pt>
    <dgm:pt modelId="{852BD9A5-FEB5-47DE-8D2A-4573DCE663D3}">
      <dgm:prSet custT="1"/>
      <dgm:spPr>
        <a:solidFill>
          <a:srgbClr val="8FCAEF"/>
        </a:solidFill>
      </dgm:spPr>
      <dgm:t>
        <a:bodyPr/>
        <a:lstStyle/>
        <a:p>
          <a:pPr algn="l"/>
          <a:r>
            <a:rPr lang="en-US" sz="1400" dirty="0"/>
            <a:t>04.03. Modify General User’s Information</a:t>
          </a:r>
        </a:p>
      </dgm:t>
    </dgm:pt>
    <dgm:pt modelId="{FFFAF16B-89E5-4C5F-BDF7-929511A86BE1}" type="parTrans" cxnId="{DEC604AF-5A1D-46E7-B767-816E3362857F}">
      <dgm:prSet/>
      <dgm:spPr/>
      <dgm:t>
        <a:bodyPr/>
        <a:lstStyle/>
        <a:p>
          <a:endParaRPr lang="en-US"/>
        </a:p>
      </dgm:t>
    </dgm:pt>
    <dgm:pt modelId="{82B2BE03-4688-4769-BF04-5FA2433A96B7}" type="sibTrans" cxnId="{DEC604AF-5A1D-46E7-B767-816E3362857F}">
      <dgm:prSet/>
      <dgm:spPr/>
      <dgm:t>
        <a:bodyPr/>
        <a:lstStyle/>
        <a:p>
          <a:endParaRPr lang="en-US"/>
        </a:p>
      </dgm:t>
    </dgm:pt>
    <dgm:pt modelId="{2BC3DCD8-3C67-4398-AE6A-D46B04C32974}">
      <dgm:prSet custT="1"/>
      <dgm:spPr>
        <a:solidFill>
          <a:srgbClr val="8FCAEF"/>
        </a:solidFill>
      </dgm:spPr>
      <dgm:t>
        <a:bodyPr/>
        <a:lstStyle/>
        <a:p>
          <a:pPr algn="ctr"/>
          <a:r>
            <a:rPr lang="en-US" sz="2000" dirty="0"/>
            <a:t>== Iteration 2 ==</a:t>
          </a:r>
        </a:p>
      </dgm:t>
    </dgm:pt>
    <dgm:pt modelId="{97504BF2-E7A6-4B9E-9426-38D9302B593A}" type="parTrans" cxnId="{0753AFC0-655A-44D4-A261-5A243B0255DA}">
      <dgm:prSet/>
      <dgm:spPr/>
      <dgm:t>
        <a:bodyPr/>
        <a:lstStyle/>
        <a:p>
          <a:endParaRPr lang="en-US"/>
        </a:p>
      </dgm:t>
    </dgm:pt>
    <dgm:pt modelId="{044EF68A-50A8-4195-B3CF-936B3EECB8E9}" type="sibTrans" cxnId="{0753AFC0-655A-44D4-A261-5A243B0255DA}">
      <dgm:prSet/>
      <dgm:spPr/>
      <dgm:t>
        <a:bodyPr/>
        <a:lstStyle/>
        <a:p>
          <a:endParaRPr lang="en-US"/>
        </a:p>
      </dgm:t>
    </dgm:pt>
    <dgm:pt modelId="{10E49417-9AB9-4DF2-B89D-C469E81EDCB5}">
      <dgm:prSet custT="1"/>
      <dgm:spPr>
        <a:solidFill>
          <a:srgbClr val="8FCAEF"/>
        </a:solidFill>
      </dgm:spPr>
      <dgm:t>
        <a:bodyPr/>
        <a:lstStyle/>
        <a:p>
          <a:pPr algn="l"/>
          <a:r>
            <a:rPr lang="en-US" sz="1400" dirty="0"/>
            <a:t>02.02. Ticket Sales</a:t>
          </a:r>
        </a:p>
      </dgm:t>
    </dgm:pt>
    <dgm:pt modelId="{68396681-F470-406F-AD2B-7C5EE6D70922}" type="parTrans" cxnId="{0A4CF414-00D8-4A1D-9DDD-8B2C0C44F80A}">
      <dgm:prSet/>
      <dgm:spPr/>
      <dgm:t>
        <a:bodyPr/>
        <a:lstStyle/>
        <a:p>
          <a:endParaRPr lang="en-US"/>
        </a:p>
      </dgm:t>
    </dgm:pt>
    <dgm:pt modelId="{5A6FB47D-5899-4DB8-93DB-CF1F2A0ADCD5}" type="sibTrans" cxnId="{0A4CF414-00D8-4A1D-9DDD-8B2C0C44F80A}">
      <dgm:prSet/>
      <dgm:spPr/>
      <dgm:t>
        <a:bodyPr/>
        <a:lstStyle/>
        <a:p>
          <a:endParaRPr lang="en-US"/>
        </a:p>
      </dgm:t>
    </dgm:pt>
    <dgm:pt modelId="{DC961ED3-6623-4D4C-86F0-B5C470A7B4A1}">
      <dgm:prSet custT="1"/>
      <dgm:spPr>
        <a:solidFill>
          <a:srgbClr val="8FCAEF"/>
        </a:solidFill>
      </dgm:spPr>
      <dgm:t>
        <a:bodyPr/>
        <a:lstStyle/>
        <a:p>
          <a:pPr algn="l"/>
          <a:r>
            <a:rPr lang="en-US" sz="1400" dirty="0"/>
            <a:t>04.04. Contact Customer Support</a:t>
          </a:r>
        </a:p>
      </dgm:t>
    </dgm:pt>
    <dgm:pt modelId="{8A30D311-9D3E-45B4-9700-BB33E5349EC7}" type="parTrans" cxnId="{AEAA51D2-A229-4370-AA0E-2230F39ED17C}">
      <dgm:prSet/>
      <dgm:spPr/>
      <dgm:t>
        <a:bodyPr/>
        <a:lstStyle/>
        <a:p>
          <a:endParaRPr lang="en-US"/>
        </a:p>
      </dgm:t>
    </dgm:pt>
    <dgm:pt modelId="{9FF54AD4-13B9-460E-B3EB-CD0931D54CFE}" type="sibTrans" cxnId="{AEAA51D2-A229-4370-AA0E-2230F39ED17C}">
      <dgm:prSet/>
      <dgm:spPr/>
      <dgm:t>
        <a:bodyPr/>
        <a:lstStyle/>
        <a:p>
          <a:endParaRPr lang="en-US"/>
        </a:p>
      </dgm:t>
    </dgm:pt>
    <dgm:pt modelId="{8D74CDE5-C27D-4D48-BC2C-15DB16413B8F}">
      <dgm:prSet custT="1"/>
      <dgm:spPr>
        <a:solidFill>
          <a:srgbClr val="0070C0"/>
        </a:solidFill>
      </dgm:spPr>
      <dgm:t>
        <a:bodyPr/>
        <a:lstStyle/>
        <a:p>
          <a:r>
            <a:rPr lang="en-US" sz="2400" dirty="0"/>
            <a:t>Release 2</a:t>
          </a:r>
        </a:p>
      </dgm:t>
    </dgm:pt>
    <dgm:pt modelId="{77CEA5EA-C59E-49D7-A266-8B72AA1C4ADA}" type="parTrans" cxnId="{0D422E97-EB62-45BF-8DD3-D47E38D3095D}">
      <dgm:prSet/>
      <dgm:spPr/>
      <dgm:t>
        <a:bodyPr/>
        <a:lstStyle/>
        <a:p>
          <a:endParaRPr lang="en-US"/>
        </a:p>
      </dgm:t>
    </dgm:pt>
    <dgm:pt modelId="{0E21F36D-2F8C-4681-9982-88B81F24B642}" type="sibTrans" cxnId="{0D422E97-EB62-45BF-8DD3-D47E38D3095D}">
      <dgm:prSet/>
      <dgm:spPr/>
      <dgm:t>
        <a:bodyPr/>
        <a:lstStyle/>
        <a:p>
          <a:endParaRPr lang="en-US"/>
        </a:p>
      </dgm:t>
    </dgm:pt>
    <dgm:pt modelId="{2712BC2B-F2C7-479A-84C5-B504B6A599E0}">
      <dgm:prSet custT="1"/>
      <dgm:spPr>
        <a:solidFill>
          <a:srgbClr val="8FCAEF"/>
        </a:solidFill>
      </dgm:spPr>
      <dgm:t>
        <a:bodyPr/>
        <a:lstStyle/>
        <a:p>
          <a:pPr algn="ctr"/>
          <a:r>
            <a:rPr lang="en-US" sz="2000" dirty="0"/>
            <a:t>== Iteration 3 ==</a:t>
          </a:r>
        </a:p>
      </dgm:t>
    </dgm:pt>
    <dgm:pt modelId="{27C6E2E9-2FEE-43A5-B3AE-6AA709D5B94B}" type="parTrans" cxnId="{C694A63D-130B-4B1B-8377-86C6F54D65EF}">
      <dgm:prSet/>
      <dgm:spPr/>
      <dgm:t>
        <a:bodyPr/>
        <a:lstStyle/>
        <a:p>
          <a:endParaRPr lang="en-US"/>
        </a:p>
      </dgm:t>
    </dgm:pt>
    <dgm:pt modelId="{5959F1B7-4F1E-4AA2-8E04-0538E42159D4}" type="sibTrans" cxnId="{C694A63D-130B-4B1B-8377-86C6F54D65EF}">
      <dgm:prSet/>
      <dgm:spPr/>
      <dgm:t>
        <a:bodyPr/>
        <a:lstStyle/>
        <a:p>
          <a:endParaRPr lang="en-US"/>
        </a:p>
      </dgm:t>
    </dgm:pt>
    <dgm:pt modelId="{0B752858-7656-43B2-8431-631A7EFDE8F8}">
      <dgm:prSet custT="1"/>
      <dgm:spPr>
        <a:solidFill>
          <a:srgbClr val="8FCAEF"/>
        </a:solidFill>
      </dgm:spPr>
      <dgm:t>
        <a:bodyPr/>
        <a:lstStyle/>
        <a:p>
          <a:pPr algn="l"/>
          <a:r>
            <a:rPr lang="en-US" sz="1400" dirty="0"/>
            <a:t>03.02. User Relationship</a:t>
          </a:r>
        </a:p>
      </dgm:t>
    </dgm:pt>
    <dgm:pt modelId="{5813AE3D-C5BA-41B0-9F17-1A43B3D9B1BD}" type="parTrans" cxnId="{C86766D9-2C40-476E-943A-DF97AEBE991F}">
      <dgm:prSet/>
      <dgm:spPr/>
      <dgm:t>
        <a:bodyPr/>
        <a:lstStyle/>
        <a:p>
          <a:endParaRPr lang="en-US"/>
        </a:p>
      </dgm:t>
    </dgm:pt>
    <dgm:pt modelId="{C83027D0-621B-4DE2-8882-CB98DF91D1AF}" type="sibTrans" cxnId="{C86766D9-2C40-476E-943A-DF97AEBE991F}">
      <dgm:prSet/>
      <dgm:spPr/>
      <dgm:t>
        <a:bodyPr/>
        <a:lstStyle/>
        <a:p>
          <a:endParaRPr lang="en-US"/>
        </a:p>
      </dgm:t>
    </dgm:pt>
    <dgm:pt modelId="{1F894137-BE00-4D5F-B54A-E3CA5EC574C1}">
      <dgm:prSet custT="1"/>
      <dgm:spPr>
        <a:solidFill>
          <a:srgbClr val="8FCAEF"/>
        </a:solidFill>
      </dgm:spPr>
      <dgm:t>
        <a:bodyPr/>
        <a:lstStyle/>
        <a:p>
          <a:pPr algn="ctr"/>
          <a:r>
            <a:rPr lang="en-US" sz="2000" dirty="0"/>
            <a:t>== Iteration 4 ==</a:t>
          </a:r>
        </a:p>
      </dgm:t>
    </dgm:pt>
    <dgm:pt modelId="{76B6334F-50EE-4C40-BCBF-8CE124D6E9B6}" type="parTrans" cxnId="{5E903944-998F-4255-BFAB-7186A2714585}">
      <dgm:prSet/>
      <dgm:spPr/>
      <dgm:t>
        <a:bodyPr/>
        <a:lstStyle/>
        <a:p>
          <a:endParaRPr lang="en-US"/>
        </a:p>
      </dgm:t>
    </dgm:pt>
    <dgm:pt modelId="{D31A99CB-CFED-43E2-BA3B-309F7194CD11}" type="sibTrans" cxnId="{5E903944-998F-4255-BFAB-7186A2714585}">
      <dgm:prSet/>
      <dgm:spPr/>
      <dgm:t>
        <a:bodyPr/>
        <a:lstStyle/>
        <a:p>
          <a:endParaRPr lang="en-US"/>
        </a:p>
      </dgm:t>
    </dgm:pt>
    <dgm:pt modelId="{26BFDD04-CBA1-40F3-A813-2587BF5E6FCE}">
      <dgm:prSet custT="1"/>
      <dgm:spPr>
        <a:solidFill>
          <a:srgbClr val="8FCAEF"/>
        </a:solidFill>
      </dgm:spPr>
      <dgm:t>
        <a:bodyPr/>
        <a:lstStyle/>
        <a:p>
          <a:pPr algn="l"/>
          <a:r>
            <a:rPr lang="en-US" sz="1400" dirty="0"/>
            <a:t>02.01. Ad Contents</a:t>
          </a:r>
        </a:p>
      </dgm:t>
    </dgm:pt>
    <dgm:pt modelId="{909CE45D-6F2F-4D19-B384-C64EC9FDBFB2}" type="parTrans" cxnId="{B793A871-E3B1-45FF-A03D-3FF2A1026B3E}">
      <dgm:prSet/>
      <dgm:spPr/>
      <dgm:t>
        <a:bodyPr/>
        <a:lstStyle/>
        <a:p>
          <a:endParaRPr lang="en-US"/>
        </a:p>
      </dgm:t>
    </dgm:pt>
    <dgm:pt modelId="{4EB9F319-2F83-4826-B734-863CA6A19AFB}" type="sibTrans" cxnId="{B793A871-E3B1-45FF-A03D-3FF2A1026B3E}">
      <dgm:prSet/>
      <dgm:spPr/>
      <dgm:t>
        <a:bodyPr/>
        <a:lstStyle/>
        <a:p>
          <a:endParaRPr lang="en-US"/>
        </a:p>
      </dgm:t>
    </dgm:pt>
    <dgm:pt modelId="{B28A5677-5DCB-4F55-B20A-61A570894D74}">
      <dgm:prSet custT="1"/>
      <dgm:spPr>
        <a:solidFill>
          <a:srgbClr val="8FCAEF"/>
        </a:solidFill>
      </dgm:spPr>
      <dgm:t>
        <a:bodyPr/>
        <a:lstStyle/>
        <a:p>
          <a:pPr algn="l"/>
          <a:r>
            <a:rPr lang="en-US" sz="1400" dirty="0"/>
            <a:t>04.05. Delete an Account</a:t>
          </a:r>
        </a:p>
      </dgm:t>
    </dgm:pt>
    <dgm:pt modelId="{A26E397E-F41A-4871-BBF1-4A005527EE66}" type="parTrans" cxnId="{2535CD5E-E602-4590-9F19-2B9A28412985}">
      <dgm:prSet/>
      <dgm:spPr/>
      <dgm:t>
        <a:bodyPr/>
        <a:lstStyle/>
        <a:p>
          <a:endParaRPr lang="en-US"/>
        </a:p>
      </dgm:t>
    </dgm:pt>
    <dgm:pt modelId="{C5379779-A19E-4161-858C-0E48D8A37CAA}" type="sibTrans" cxnId="{2535CD5E-E602-4590-9F19-2B9A28412985}">
      <dgm:prSet/>
      <dgm:spPr/>
      <dgm:t>
        <a:bodyPr/>
        <a:lstStyle/>
        <a:p>
          <a:endParaRPr lang="en-US"/>
        </a:p>
      </dgm:t>
    </dgm:pt>
    <dgm:pt modelId="{DB8BE51E-2894-4FF5-87B1-1E8312B14F10}" type="pres">
      <dgm:prSet presAssocID="{4348131F-A9FA-4992-BD52-E9F87D1967E4}" presName="diagram" presStyleCnt="0">
        <dgm:presLayoutVars>
          <dgm:dir/>
          <dgm:resizeHandles val="exact"/>
        </dgm:presLayoutVars>
      </dgm:prSet>
      <dgm:spPr/>
    </dgm:pt>
    <dgm:pt modelId="{5735CDF9-2CA7-4DCA-8D6B-B84899F10B4F}" type="pres">
      <dgm:prSet presAssocID="{8376A800-E017-45A4-ACB1-302BAB4325B5}" presName="node" presStyleLbl="node1" presStyleIdx="0" presStyleCnt="6" custLinFactNeighborX="-8049" custLinFactNeighborY="-899">
        <dgm:presLayoutVars>
          <dgm:bulletEnabled val="1"/>
        </dgm:presLayoutVars>
      </dgm:prSet>
      <dgm:spPr/>
    </dgm:pt>
    <dgm:pt modelId="{1BF17031-9BF8-4C0A-94DA-5732B577C38D}" type="pres">
      <dgm:prSet presAssocID="{E5289B86-97E1-49F6-AC00-4C539DD4DB23}" presName="sibTrans" presStyleCnt="0"/>
      <dgm:spPr/>
    </dgm:pt>
    <dgm:pt modelId="{E04E7710-E25C-4E00-B9E8-848AA0C6BF7D}" type="pres">
      <dgm:prSet presAssocID="{A37BE316-C9C4-4DE1-85F8-C8D1C6EA8841}" presName="node" presStyleLbl="node1" presStyleIdx="1" presStyleCnt="6">
        <dgm:presLayoutVars>
          <dgm:bulletEnabled val="1"/>
        </dgm:presLayoutVars>
      </dgm:prSet>
      <dgm:spPr/>
    </dgm:pt>
    <dgm:pt modelId="{FC9F1DC4-60F0-415B-898A-5DC69BFE1203}" type="pres">
      <dgm:prSet presAssocID="{952D2B02-C15C-420F-8FC4-F2844222FCCC}" presName="sibTrans" presStyleCnt="0"/>
      <dgm:spPr/>
    </dgm:pt>
    <dgm:pt modelId="{0C5520F6-DB8B-4DF5-8D55-B212E5CEBDD0}" type="pres">
      <dgm:prSet presAssocID="{2BC3DCD8-3C67-4398-AE6A-D46B04C32974}" presName="node" presStyleLbl="node1" presStyleIdx="2" presStyleCnt="6">
        <dgm:presLayoutVars>
          <dgm:bulletEnabled val="1"/>
        </dgm:presLayoutVars>
      </dgm:prSet>
      <dgm:spPr/>
    </dgm:pt>
    <dgm:pt modelId="{FCB1AE3B-0A8F-4CB4-878F-6BA69051348D}" type="pres">
      <dgm:prSet presAssocID="{044EF68A-50A8-4195-B3CF-936B3EECB8E9}" presName="sibTrans" presStyleCnt="0"/>
      <dgm:spPr/>
    </dgm:pt>
    <dgm:pt modelId="{4475227E-E05C-45E7-B6FC-8C39BB6125D9}" type="pres">
      <dgm:prSet presAssocID="{8D74CDE5-C27D-4D48-BC2C-15DB16413B8F}" presName="node" presStyleLbl="node1" presStyleIdx="3" presStyleCnt="6">
        <dgm:presLayoutVars>
          <dgm:bulletEnabled val="1"/>
        </dgm:presLayoutVars>
      </dgm:prSet>
      <dgm:spPr/>
    </dgm:pt>
    <dgm:pt modelId="{34042B30-77F8-4A34-A618-A4EBE9BB5575}" type="pres">
      <dgm:prSet presAssocID="{0E21F36D-2F8C-4681-9982-88B81F24B642}" presName="sibTrans" presStyleCnt="0"/>
      <dgm:spPr/>
    </dgm:pt>
    <dgm:pt modelId="{110CA441-7B4E-440D-BD2A-3ED766385A1A}" type="pres">
      <dgm:prSet presAssocID="{2712BC2B-F2C7-479A-84C5-B504B6A599E0}" presName="node" presStyleLbl="node1" presStyleIdx="4" presStyleCnt="6">
        <dgm:presLayoutVars>
          <dgm:bulletEnabled val="1"/>
        </dgm:presLayoutVars>
      </dgm:prSet>
      <dgm:spPr/>
    </dgm:pt>
    <dgm:pt modelId="{3A54B16A-0DF0-46EA-902E-E029AD217E02}" type="pres">
      <dgm:prSet presAssocID="{5959F1B7-4F1E-4AA2-8E04-0538E42159D4}" presName="sibTrans" presStyleCnt="0"/>
      <dgm:spPr/>
    </dgm:pt>
    <dgm:pt modelId="{118D86BE-9A9B-49BF-A003-AD308C9A6757}" type="pres">
      <dgm:prSet presAssocID="{1F894137-BE00-4D5F-B54A-E3CA5EC574C1}" presName="node" presStyleLbl="node1" presStyleIdx="5" presStyleCnt="6">
        <dgm:presLayoutVars>
          <dgm:bulletEnabled val="1"/>
        </dgm:presLayoutVars>
      </dgm:prSet>
      <dgm:spPr/>
    </dgm:pt>
  </dgm:ptLst>
  <dgm:cxnLst>
    <dgm:cxn modelId="{0A4CF414-00D8-4A1D-9DDD-8B2C0C44F80A}" srcId="{2BC3DCD8-3C67-4398-AE6A-D46B04C32974}" destId="{10E49417-9AB9-4DF2-B89D-C469E81EDCB5}" srcOrd="0" destOrd="0" parTransId="{68396681-F470-406F-AD2B-7C5EE6D70922}" sibTransId="{5A6FB47D-5899-4DB8-93DB-CF1F2A0ADCD5}"/>
    <dgm:cxn modelId="{A4385E28-3F9E-4F40-8CF8-9EE3D9BA19CD}" type="presOf" srcId="{4348131F-A9FA-4992-BD52-E9F87D1967E4}" destId="{DB8BE51E-2894-4FF5-87B1-1E8312B14F10}" srcOrd="0" destOrd="0" presId="urn:microsoft.com/office/officeart/2005/8/layout/default"/>
    <dgm:cxn modelId="{F61F862B-66AD-4C5A-A578-0D1EDFF3CAC0}" type="presOf" srcId="{2712BC2B-F2C7-479A-84C5-B504B6A599E0}" destId="{110CA441-7B4E-440D-BD2A-3ED766385A1A}" srcOrd="0" destOrd="0" presId="urn:microsoft.com/office/officeart/2005/8/layout/default"/>
    <dgm:cxn modelId="{C694A63D-130B-4B1B-8377-86C6F54D65EF}" srcId="{4348131F-A9FA-4992-BD52-E9F87D1967E4}" destId="{2712BC2B-F2C7-479A-84C5-B504B6A599E0}" srcOrd="4" destOrd="0" parTransId="{27C6E2E9-2FEE-43A5-B3AE-6AA709D5B94B}" sibTransId="{5959F1B7-4F1E-4AA2-8E04-0538E42159D4}"/>
    <dgm:cxn modelId="{2535CD5E-E602-4590-9F19-2B9A28412985}" srcId="{1F894137-BE00-4D5F-B54A-E3CA5EC574C1}" destId="{B28A5677-5DCB-4F55-B20A-61A570894D74}" srcOrd="1" destOrd="0" parTransId="{A26E397E-F41A-4871-BBF1-4A005527EE66}" sibTransId="{C5379779-A19E-4161-858C-0E48D8A37CAA}"/>
    <dgm:cxn modelId="{85D2F863-0F9C-4253-8991-43E265940392}" type="presOf" srcId="{B28A5677-5DCB-4F55-B20A-61A570894D74}" destId="{118D86BE-9A9B-49BF-A003-AD308C9A6757}" srcOrd="0" destOrd="2" presId="urn:microsoft.com/office/officeart/2005/8/layout/default"/>
    <dgm:cxn modelId="{5E903944-998F-4255-BFAB-7186A2714585}" srcId="{4348131F-A9FA-4992-BD52-E9F87D1967E4}" destId="{1F894137-BE00-4D5F-B54A-E3CA5EC574C1}" srcOrd="5" destOrd="0" parTransId="{76B6334F-50EE-4C40-BCBF-8CE124D6E9B6}" sibTransId="{D31A99CB-CFED-43E2-BA3B-309F7194CD11}"/>
    <dgm:cxn modelId="{2B7BF865-2083-4740-BD55-5205B85ADEFE}" srcId="{4348131F-A9FA-4992-BD52-E9F87D1967E4}" destId="{A37BE316-C9C4-4DE1-85F8-C8D1C6EA8841}" srcOrd="1" destOrd="0" parTransId="{E8439120-5A00-4F66-A4F6-37B2763F02E7}" sibTransId="{952D2B02-C15C-420F-8FC4-F2844222FCCC}"/>
    <dgm:cxn modelId="{B793A871-E3B1-45FF-A03D-3FF2A1026B3E}" srcId="{1F894137-BE00-4D5F-B54A-E3CA5EC574C1}" destId="{26BFDD04-CBA1-40F3-A813-2587BF5E6FCE}" srcOrd="0" destOrd="0" parTransId="{909CE45D-6F2F-4D19-B384-C64EC9FDBFB2}" sibTransId="{4EB9F319-2F83-4826-B734-863CA6A19AFB}"/>
    <dgm:cxn modelId="{CFD5A28A-C2AE-46D5-9120-86CE11CA8608}" type="presOf" srcId="{1F894137-BE00-4D5F-B54A-E3CA5EC574C1}" destId="{118D86BE-9A9B-49BF-A003-AD308C9A6757}" srcOrd="0" destOrd="0" presId="urn:microsoft.com/office/officeart/2005/8/layout/default"/>
    <dgm:cxn modelId="{0D422E97-EB62-45BF-8DD3-D47E38D3095D}" srcId="{4348131F-A9FA-4992-BD52-E9F87D1967E4}" destId="{8D74CDE5-C27D-4D48-BC2C-15DB16413B8F}" srcOrd="3" destOrd="0" parTransId="{77CEA5EA-C59E-49D7-A266-8B72AA1C4ADA}" sibTransId="{0E21F36D-2F8C-4681-9982-88B81F24B642}"/>
    <dgm:cxn modelId="{D574EB9A-D0BC-4B61-86E4-67A3E13CBB87}" srcId="{A37BE316-C9C4-4DE1-85F8-C8D1C6EA8841}" destId="{04F67DBA-93D4-4325-AC37-5E07802F0AC7}" srcOrd="0" destOrd="0" parTransId="{681516D6-E09B-4165-A66F-B0D3EFF1C2EE}" sibTransId="{2B3DF42A-B17C-4FB8-9FCE-C7D72B017389}"/>
    <dgm:cxn modelId="{2677C39E-756C-4F24-9A40-F586B5ED4801}" type="presOf" srcId="{26BFDD04-CBA1-40F3-A813-2587BF5E6FCE}" destId="{118D86BE-9A9B-49BF-A003-AD308C9A6757}" srcOrd="0" destOrd="1" presId="urn:microsoft.com/office/officeart/2005/8/layout/default"/>
    <dgm:cxn modelId="{D4B0CAA1-909A-444C-9B00-3F343123DE45}" type="presOf" srcId="{A37BE316-C9C4-4DE1-85F8-C8D1C6EA8841}" destId="{E04E7710-E25C-4E00-B9E8-848AA0C6BF7D}" srcOrd="0" destOrd="0" presId="urn:microsoft.com/office/officeart/2005/8/layout/default"/>
    <dgm:cxn modelId="{DEC604AF-5A1D-46E7-B767-816E3362857F}" srcId="{A37BE316-C9C4-4DE1-85F8-C8D1C6EA8841}" destId="{852BD9A5-FEB5-47DE-8D2A-4573DCE663D3}" srcOrd="1" destOrd="0" parTransId="{FFFAF16B-89E5-4C5F-BDF7-929511A86BE1}" sibTransId="{82B2BE03-4688-4769-BF04-5FA2433A96B7}"/>
    <dgm:cxn modelId="{885EFFBB-D071-42DE-BA8E-654D12819436}" type="presOf" srcId="{2BC3DCD8-3C67-4398-AE6A-D46B04C32974}" destId="{0C5520F6-DB8B-4DF5-8D55-B212E5CEBDD0}" srcOrd="0" destOrd="0" presId="urn:microsoft.com/office/officeart/2005/8/layout/default"/>
    <dgm:cxn modelId="{0753AFC0-655A-44D4-A261-5A243B0255DA}" srcId="{4348131F-A9FA-4992-BD52-E9F87D1967E4}" destId="{2BC3DCD8-3C67-4398-AE6A-D46B04C32974}" srcOrd="2" destOrd="0" parTransId="{97504BF2-E7A6-4B9E-9426-38D9302B593A}" sibTransId="{044EF68A-50A8-4195-B3CF-936B3EECB8E9}"/>
    <dgm:cxn modelId="{A003BAC6-823A-48BD-B2FA-929D24317E23}" type="presOf" srcId="{8376A800-E017-45A4-ACB1-302BAB4325B5}" destId="{5735CDF9-2CA7-4DCA-8D6B-B84899F10B4F}" srcOrd="0" destOrd="0" presId="urn:microsoft.com/office/officeart/2005/8/layout/default"/>
    <dgm:cxn modelId="{87BDCBCB-0462-4786-849E-BF9DD6532A68}" srcId="{4348131F-A9FA-4992-BD52-E9F87D1967E4}" destId="{8376A800-E017-45A4-ACB1-302BAB4325B5}" srcOrd="0" destOrd="0" parTransId="{32D4F493-A97D-4D53-8494-5564C2A55215}" sibTransId="{E5289B86-97E1-49F6-AC00-4C539DD4DB23}"/>
    <dgm:cxn modelId="{372F3ECD-A6D7-4127-B379-AEB87B4E1F45}" type="presOf" srcId="{0B752858-7656-43B2-8431-631A7EFDE8F8}" destId="{110CA441-7B4E-440D-BD2A-3ED766385A1A}" srcOrd="0" destOrd="1" presId="urn:microsoft.com/office/officeart/2005/8/layout/default"/>
    <dgm:cxn modelId="{AEAA51D2-A229-4370-AA0E-2230F39ED17C}" srcId="{2BC3DCD8-3C67-4398-AE6A-D46B04C32974}" destId="{DC961ED3-6623-4D4C-86F0-B5C470A7B4A1}" srcOrd="1" destOrd="0" parTransId="{8A30D311-9D3E-45B4-9700-BB33E5349EC7}" sibTransId="{9FF54AD4-13B9-460E-B3EB-CD0931D54CFE}"/>
    <dgm:cxn modelId="{972C0ED3-DD01-48F4-BD60-2824F7CD08B6}" type="presOf" srcId="{8D74CDE5-C27D-4D48-BC2C-15DB16413B8F}" destId="{4475227E-E05C-45E7-B6FC-8C39BB6125D9}" srcOrd="0" destOrd="0" presId="urn:microsoft.com/office/officeart/2005/8/layout/default"/>
    <dgm:cxn modelId="{C86766D9-2C40-476E-943A-DF97AEBE991F}" srcId="{2712BC2B-F2C7-479A-84C5-B504B6A599E0}" destId="{0B752858-7656-43B2-8431-631A7EFDE8F8}" srcOrd="0" destOrd="0" parTransId="{5813AE3D-C5BA-41B0-9F17-1A43B3D9B1BD}" sibTransId="{C83027D0-621B-4DE2-8882-CB98DF91D1AF}"/>
    <dgm:cxn modelId="{300B14DC-08B8-40B1-B37D-C40710B8712C}" type="presOf" srcId="{10E49417-9AB9-4DF2-B89D-C469E81EDCB5}" destId="{0C5520F6-DB8B-4DF5-8D55-B212E5CEBDD0}" srcOrd="0" destOrd="1" presId="urn:microsoft.com/office/officeart/2005/8/layout/default"/>
    <dgm:cxn modelId="{A773F5E1-4D88-4E24-9244-D511A0F9A3A7}" type="presOf" srcId="{04F67DBA-93D4-4325-AC37-5E07802F0AC7}" destId="{E04E7710-E25C-4E00-B9E8-848AA0C6BF7D}" srcOrd="0" destOrd="1" presId="urn:microsoft.com/office/officeart/2005/8/layout/default"/>
    <dgm:cxn modelId="{656D11F7-4E41-4DC4-A89D-C0D46758FB5B}" type="presOf" srcId="{DC961ED3-6623-4D4C-86F0-B5C470A7B4A1}" destId="{0C5520F6-DB8B-4DF5-8D55-B212E5CEBDD0}" srcOrd="0" destOrd="2" presId="urn:microsoft.com/office/officeart/2005/8/layout/default"/>
    <dgm:cxn modelId="{0B54D8FB-856E-4DFB-96BE-D7CE66654A5C}" type="presOf" srcId="{852BD9A5-FEB5-47DE-8D2A-4573DCE663D3}" destId="{E04E7710-E25C-4E00-B9E8-848AA0C6BF7D}" srcOrd="0" destOrd="2" presId="urn:microsoft.com/office/officeart/2005/8/layout/default"/>
    <dgm:cxn modelId="{BBBD544B-57BF-4A90-9BAC-71D45FECAF48}" type="presParOf" srcId="{DB8BE51E-2894-4FF5-87B1-1E8312B14F10}" destId="{5735CDF9-2CA7-4DCA-8D6B-B84899F10B4F}" srcOrd="0" destOrd="0" presId="urn:microsoft.com/office/officeart/2005/8/layout/default"/>
    <dgm:cxn modelId="{107283CF-C1B0-48B6-B009-06926752C525}" type="presParOf" srcId="{DB8BE51E-2894-4FF5-87B1-1E8312B14F10}" destId="{1BF17031-9BF8-4C0A-94DA-5732B577C38D}" srcOrd="1" destOrd="0" presId="urn:microsoft.com/office/officeart/2005/8/layout/default"/>
    <dgm:cxn modelId="{4D87DE23-9EC0-4408-A886-846EC4970D16}" type="presParOf" srcId="{DB8BE51E-2894-4FF5-87B1-1E8312B14F10}" destId="{E04E7710-E25C-4E00-B9E8-848AA0C6BF7D}" srcOrd="2" destOrd="0" presId="urn:microsoft.com/office/officeart/2005/8/layout/default"/>
    <dgm:cxn modelId="{28B34BC9-650D-4704-A9F3-EE7987680F92}" type="presParOf" srcId="{DB8BE51E-2894-4FF5-87B1-1E8312B14F10}" destId="{FC9F1DC4-60F0-415B-898A-5DC69BFE1203}" srcOrd="3" destOrd="0" presId="urn:microsoft.com/office/officeart/2005/8/layout/default"/>
    <dgm:cxn modelId="{A18763DB-4DD5-46BA-845D-6F21C2D89F71}" type="presParOf" srcId="{DB8BE51E-2894-4FF5-87B1-1E8312B14F10}" destId="{0C5520F6-DB8B-4DF5-8D55-B212E5CEBDD0}" srcOrd="4" destOrd="0" presId="urn:microsoft.com/office/officeart/2005/8/layout/default"/>
    <dgm:cxn modelId="{03F80E17-4330-485E-B8B4-379406F61221}" type="presParOf" srcId="{DB8BE51E-2894-4FF5-87B1-1E8312B14F10}" destId="{FCB1AE3B-0A8F-4CB4-878F-6BA69051348D}" srcOrd="5" destOrd="0" presId="urn:microsoft.com/office/officeart/2005/8/layout/default"/>
    <dgm:cxn modelId="{6CF8F2AD-D3FA-4DCB-8C58-0E02A52F7C62}" type="presParOf" srcId="{DB8BE51E-2894-4FF5-87B1-1E8312B14F10}" destId="{4475227E-E05C-45E7-B6FC-8C39BB6125D9}" srcOrd="6" destOrd="0" presId="urn:microsoft.com/office/officeart/2005/8/layout/default"/>
    <dgm:cxn modelId="{945444BF-979D-4B18-818D-D3E24CBFB8E6}" type="presParOf" srcId="{DB8BE51E-2894-4FF5-87B1-1E8312B14F10}" destId="{34042B30-77F8-4A34-A618-A4EBE9BB5575}" srcOrd="7" destOrd="0" presId="urn:microsoft.com/office/officeart/2005/8/layout/default"/>
    <dgm:cxn modelId="{0788051B-4B76-403E-BB6A-CD93645E5972}" type="presParOf" srcId="{DB8BE51E-2894-4FF5-87B1-1E8312B14F10}" destId="{110CA441-7B4E-440D-BD2A-3ED766385A1A}" srcOrd="8" destOrd="0" presId="urn:microsoft.com/office/officeart/2005/8/layout/default"/>
    <dgm:cxn modelId="{3F8FE172-25C4-44B0-AB44-4EA4F5E3252B}" type="presParOf" srcId="{DB8BE51E-2894-4FF5-87B1-1E8312B14F10}" destId="{3A54B16A-0DF0-46EA-902E-E029AD217E02}" srcOrd="9" destOrd="0" presId="urn:microsoft.com/office/officeart/2005/8/layout/default"/>
    <dgm:cxn modelId="{45B869EE-70E2-48E2-A034-3FD22C13D5A7}" type="presParOf" srcId="{DB8BE51E-2894-4FF5-87B1-1E8312B14F10}" destId="{118D86BE-9A9B-49BF-A003-AD308C9A6757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35CDF9-2CA7-4DCA-8D6B-B84899F10B4F}">
      <dsp:nvSpPr>
        <dsp:cNvPr id="0" name=""/>
        <dsp:cNvSpPr/>
      </dsp:nvSpPr>
      <dsp:spPr>
        <a:xfrm>
          <a:off x="0" y="354306"/>
          <a:ext cx="2685495" cy="1611297"/>
        </a:xfrm>
        <a:prstGeom prst="rect">
          <a:avLst/>
        </a:prstGeom>
        <a:solidFill>
          <a:srgbClr val="0070C0"/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Release 1  </a:t>
          </a:r>
        </a:p>
      </dsp:txBody>
      <dsp:txXfrm>
        <a:off x="0" y="354306"/>
        <a:ext cx="2685495" cy="1611297"/>
      </dsp:txXfrm>
    </dsp:sp>
    <dsp:sp modelId="{E04E7710-E25C-4E00-B9E8-848AA0C6BF7D}">
      <dsp:nvSpPr>
        <dsp:cNvPr id="0" name=""/>
        <dsp:cNvSpPr/>
      </dsp:nvSpPr>
      <dsp:spPr>
        <a:xfrm>
          <a:off x="2954044" y="368792"/>
          <a:ext cx="2685495" cy="1611297"/>
        </a:xfrm>
        <a:prstGeom prst="rect">
          <a:avLst/>
        </a:prstGeom>
        <a:solidFill>
          <a:srgbClr val="8FCAEF"/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== Iteration 1 ==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01.01. Content Variability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04.03. Modify General User’s Information</a:t>
          </a:r>
        </a:p>
      </dsp:txBody>
      <dsp:txXfrm>
        <a:off x="2954044" y="368792"/>
        <a:ext cx="2685495" cy="1611297"/>
      </dsp:txXfrm>
    </dsp:sp>
    <dsp:sp modelId="{0C5520F6-DB8B-4DF5-8D55-B212E5CEBDD0}">
      <dsp:nvSpPr>
        <dsp:cNvPr id="0" name=""/>
        <dsp:cNvSpPr/>
      </dsp:nvSpPr>
      <dsp:spPr>
        <a:xfrm>
          <a:off x="5908089" y="368792"/>
          <a:ext cx="2685495" cy="1611297"/>
        </a:xfrm>
        <a:prstGeom prst="rect">
          <a:avLst/>
        </a:prstGeom>
        <a:solidFill>
          <a:srgbClr val="8FCAEF"/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== Iteration 2 ==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02.02. Ticket Sales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04.04. Contact Customer Support</a:t>
          </a:r>
        </a:p>
      </dsp:txBody>
      <dsp:txXfrm>
        <a:off x="5908089" y="368792"/>
        <a:ext cx="2685495" cy="1611297"/>
      </dsp:txXfrm>
    </dsp:sp>
    <dsp:sp modelId="{4475227E-E05C-45E7-B6FC-8C39BB6125D9}">
      <dsp:nvSpPr>
        <dsp:cNvPr id="0" name=""/>
        <dsp:cNvSpPr/>
      </dsp:nvSpPr>
      <dsp:spPr>
        <a:xfrm>
          <a:off x="0" y="2248639"/>
          <a:ext cx="2685495" cy="1611297"/>
        </a:xfrm>
        <a:prstGeom prst="rect">
          <a:avLst/>
        </a:prstGeom>
        <a:solidFill>
          <a:srgbClr val="0070C0"/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Release 2</a:t>
          </a:r>
        </a:p>
      </dsp:txBody>
      <dsp:txXfrm>
        <a:off x="0" y="2248639"/>
        <a:ext cx="2685495" cy="1611297"/>
      </dsp:txXfrm>
    </dsp:sp>
    <dsp:sp modelId="{110CA441-7B4E-440D-BD2A-3ED766385A1A}">
      <dsp:nvSpPr>
        <dsp:cNvPr id="0" name=""/>
        <dsp:cNvSpPr/>
      </dsp:nvSpPr>
      <dsp:spPr>
        <a:xfrm>
          <a:off x="2954044" y="2248639"/>
          <a:ext cx="2685495" cy="1611297"/>
        </a:xfrm>
        <a:prstGeom prst="rect">
          <a:avLst/>
        </a:prstGeom>
        <a:solidFill>
          <a:srgbClr val="8FCAEF"/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== Iteration 3 ==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03.02. User Relationship</a:t>
          </a:r>
        </a:p>
      </dsp:txBody>
      <dsp:txXfrm>
        <a:off x="2954044" y="2248639"/>
        <a:ext cx="2685495" cy="1611297"/>
      </dsp:txXfrm>
    </dsp:sp>
    <dsp:sp modelId="{118D86BE-9A9B-49BF-A003-AD308C9A6757}">
      <dsp:nvSpPr>
        <dsp:cNvPr id="0" name=""/>
        <dsp:cNvSpPr/>
      </dsp:nvSpPr>
      <dsp:spPr>
        <a:xfrm>
          <a:off x="5908089" y="2248639"/>
          <a:ext cx="2685495" cy="1611297"/>
        </a:xfrm>
        <a:prstGeom prst="rect">
          <a:avLst/>
        </a:prstGeom>
        <a:solidFill>
          <a:srgbClr val="8FCAEF"/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== Iteration 4 ==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02.01. Ad Contents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04.05. Delete an Account</a:t>
          </a:r>
        </a:p>
      </dsp:txBody>
      <dsp:txXfrm>
        <a:off x="5908089" y="2248639"/>
        <a:ext cx="2685495" cy="16112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731fb577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731fb577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637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2200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321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80267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75889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5648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5322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905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779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14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83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41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40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799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64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13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4610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275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hyperlink" Target="https://github.com/MLDB2020/MLDB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5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>
            <a:spLocks noGrp="1"/>
          </p:cNvSpPr>
          <p:nvPr>
            <p:ph type="ctrTitle"/>
          </p:nvPr>
        </p:nvSpPr>
        <p:spPr>
          <a:xfrm>
            <a:off x="2285104" y="4660777"/>
            <a:ext cx="4573791" cy="1216242"/>
          </a:xfrm>
          <a:prstGeom prst="rect">
            <a:avLst/>
          </a:prstGeom>
        </p:spPr>
        <p:txBody>
          <a:bodyPr spcFirstLastPara="1" lIns="91425" tIns="45700" rIns="91425" bIns="45700" anchorCtr="0">
            <a:normAutofit fontScale="90000"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rgbClr val="6DB7D7"/>
              </a:buClr>
              <a:buSzPts val="5060"/>
            </a:pPr>
            <a:r>
              <a:rPr lang="en-US" sz="4200" dirty="0">
                <a:latin typeface="Century" panose="02040604050505020304" pitchFamily="18" charset="0"/>
              </a:rPr>
              <a:t>GitHub Repository</a:t>
            </a:r>
            <a:br>
              <a:rPr lang="en-US" sz="4200" dirty="0">
                <a:latin typeface="Century" panose="02040604050505020304" pitchFamily="18" charset="0"/>
              </a:rPr>
            </a:br>
            <a:r>
              <a:rPr lang="en-US" sz="1800" dirty="0">
                <a:solidFill>
                  <a:srgbClr val="1667DE"/>
                </a:solidFill>
                <a:effectLst/>
                <a:latin typeface="Century" panose="020406040505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https://github.com/MLDB2020/MLDB</a:t>
            </a:r>
            <a:endParaRPr lang="en-US" sz="4200" dirty="0">
              <a:effectLst/>
              <a:latin typeface="Century" panose="020406040505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E551900-81D4-41CC-B041-0E2EBB3767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8231" y="643463"/>
            <a:ext cx="4812628" cy="324955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3D705C-672B-4348-8238-F6B25639738D}"/>
              </a:ext>
            </a:extLst>
          </p:cNvPr>
          <p:cNvSpPr txBox="1"/>
          <p:nvPr/>
        </p:nvSpPr>
        <p:spPr>
          <a:xfrm>
            <a:off x="2885243" y="4441216"/>
            <a:ext cx="33735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Century" panose="02040604050505020304" pitchFamily="18" charset="0"/>
              </a:rPr>
              <a:t>RELEASE 1</a:t>
            </a:r>
          </a:p>
          <a:p>
            <a:pPr algn="ctr"/>
            <a:r>
              <a:rPr lang="en-US" sz="2000" dirty="0">
                <a:latin typeface="Century" panose="02040604050505020304" pitchFamily="18" charset="0"/>
              </a:rPr>
              <a:t>Sample Code and Documentation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931283-D23E-4E84-B526-C974E8855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686" y="961007"/>
            <a:ext cx="4812628" cy="324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43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539949B-D152-4CA8-B60E-2298E1D514DA}"/>
              </a:ext>
            </a:extLst>
          </p:cNvPr>
          <p:cNvSpPr txBox="1"/>
          <p:nvPr/>
        </p:nvSpPr>
        <p:spPr>
          <a:xfrm>
            <a:off x="1878090" y="159772"/>
            <a:ext cx="53878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entury" panose="02040604050505020304" pitchFamily="18" charset="0"/>
              </a:rPr>
              <a:t>SAMPLE CODE:</a:t>
            </a:r>
          </a:p>
          <a:p>
            <a:pPr algn="ctr"/>
            <a:r>
              <a:rPr lang="en-US" sz="2400" dirty="0">
                <a:latin typeface="Century" panose="02040604050505020304" pitchFamily="18" charset="0"/>
              </a:rPr>
              <a:t>=== Iteration 1 ===</a:t>
            </a:r>
          </a:p>
          <a:p>
            <a:pPr algn="ctr"/>
            <a:r>
              <a:rPr lang="en-US" sz="2400" dirty="0">
                <a:latin typeface="Century" panose="02040604050505020304" pitchFamily="18" charset="0"/>
              </a:rPr>
              <a:t>01.01. Content Variability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72297B-7750-4414-A07F-20B7F6C06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244" y="1590920"/>
            <a:ext cx="8047512" cy="477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867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9853BF-4C4F-400B-998C-83D0BBD545CC}"/>
              </a:ext>
            </a:extLst>
          </p:cNvPr>
          <p:cNvSpPr txBox="1"/>
          <p:nvPr/>
        </p:nvSpPr>
        <p:spPr>
          <a:xfrm>
            <a:off x="767915" y="134475"/>
            <a:ext cx="76081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entury" panose="02040604050505020304" pitchFamily="18" charset="0"/>
              </a:rPr>
              <a:t>SAMPLE CODE:</a:t>
            </a:r>
          </a:p>
          <a:p>
            <a:pPr algn="ctr"/>
            <a:r>
              <a:rPr lang="en-US" sz="2400" dirty="0">
                <a:latin typeface="Century" panose="02040604050505020304" pitchFamily="18" charset="0"/>
              </a:rPr>
              <a:t>=== Iteration 1 === </a:t>
            </a:r>
          </a:p>
          <a:p>
            <a:pPr algn="ctr"/>
            <a:r>
              <a:rPr lang="en-US" sz="2400" dirty="0">
                <a:latin typeface="Century" panose="02040604050505020304" pitchFamily="18" charset="0"/>
              </a:rPr>
              <a:t>04.03. Modify General User’s Information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2AD985-4D44-4F3D-B50B-771B65B7B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973" y="1493101"/>
            <a:ext cx="4678048" cy="523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502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CC94C7B-8287-4A9B-B49D-F22B4BA21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321" y="334392"/>
            <a:ext cx="7013358" cy="9704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>
                <a:latin typeface="Century" panose="02040604050505020304" pitchFamily="18" charset="0"/>
              </a:rPr>
              <a:t>SAMPLE CODE:</a:t>
            </a:r>
            <a:br>
              <a:rPr lang="en-US" sz="2400" dirty="0">
                <a:latin typeface="Century" panose="02040604050505020304" pitchFamily="18" charset="0"/>
              </a:rPr>
            </a:br>
            <a:r>
              <a:rPr lang="en-US" sz="2400" dirty="0">
                <a:latin typeface="Century" panose="02040604050505020304" pitchFamily="18" charset="0"/>
              </a:rPr>
              <a:t>=== Iteration 2 ===</a:t>
            </a:r>
            <a:r>
              <a:rPr lang="en-US" sz="2400" dirty="0">
                <a:solidFill>
                  <a:schemeClr val="tx1"/>
                </a:solidFill>
                <a:latin typeface="Century" panose="02040604050505020304" pitchFamily="18" charset="0"/>
              </a:rPr>
              <a:t> </a:t>
            </a:r>
            <a:br>
              <a:rPr lang="en-US" sz="2400" dirty="0">
                <a:solidFill>
                  <a:schemeClr val="tx1"/>
                </a:solidFill>
                <a:latin typeface="Century" panose="02040604050505020304" pitchFamily="18" charset="0"/>
              </a:rPr>
            </a:br>
            <a:r>
              <a:rPr lang="en-US" sz="2400" dirty="0">
                <a:solidFill>
                  <a:schemeClr val="tx1"/>
                </a:solidFill>
                <a:latin typeface="Century" panose="02040604050505020304" pitchFamily="18" charset="0"/>
              </a:rPr>
              <a:t>02.02. Ticket Sales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74688C-4A4B-4050-B056-3019424DA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724" y="1657618"/>
            <a:ext cx="7652551" cy="455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572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11D48E2-9E9C-42E4-96A4-3C3BA0295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6961" y="245615"/>
            <a:ext cx="5742087" cy="9704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>
                <a:latin typeface="Century" panose="02040604050505020304" pitchFamily="18" charset="0"/>
              </a:rPr>
              <a:t>SAMPLE CODE:</a:t>
            </a:r>
            <a:br>
              <a:rPr lang="en-US" sz="2800" dirty="0">
                <a:latin typeface="Century" panose="02040604050505020304" pitchFamily="18" charset="0"/>
              </a:rPr>
            </a:br>
            <a:r>
              <a:rPr lang="en-US" sz="2800" dirty="0">
                <a:latin typeface="Century" panose="02040604050505020304" pitchFamily="18" charset="0"/>
              </a:rPr>
              <a:t>=== Iteration 2 ===</a:t>
            </a:r>
            <a:br>
              <a:rPr lang="en-US" sz="2800" dirty="0">
                <a:solidFill>
                  <a:schemeClr val="tx1"/>
                </a:solidFill>
                <a:latin typeface="Century" panose="02040604050505020304" pitchFamily="18" charset="0"/>
              </a:rPr>
            </a:br>
            <a:r>
              <a:rPr lang="en-US" sz="2800" dirty="0">
                <a:solidFill>
                  <a:schemeClr val="tx1"/>
                </a:solidFill>
                <a:latin typeface="Century" panose="02040604050505020304" pitchFamily="18" charset="0"/>
              </a:rPr>
              <a:t>04.04. Contact Customer Support</a:t>
            </a:r>
            <a:endParaRPr lang="en-US" sz="2800" dirty="0">
              <a:latin typeface="Century" panose="020406040505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9D9ED8-3B48-4E94-B837-34664B619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844" y="1429306"/>
            <a:ext cx="5602323" cy="507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058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5344E-CFFC-40FF-9B06-4340A5A3E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6983" y="263370"/>
            <a:ext cx="4730033" cy="979504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entury" panose="02040604050505020304" pitchFamily="18" charset="0"/>
              </a:rPr>
              <a:t>DOCUMENTATION:</a:t>
            </a:r>
            <a:br>
              <a:rPr lang="en-US" sz="2800" dirty="0">
                <a:latin typeface="Century" panose="02040604050505020304" pitchFamily="18" charset="0"/>
              </a:rPr>
            </a:br>
            <a:r>
              <a:rPr lang="en-US" sz="2800" dirty="0">
                <a:latin typeface="Century" panose="02040604050505020304" pitchFamily="18" charset="0"/>
              </a:rPr>
              <a:t>=== Iteration 1 ===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E9389C-535C-48D2-8A97-2EB0E829E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" y="1467604"/>
            <a:ext cx="7901126" cy="484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196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D65E493-45E6-41AA-B83A-684A1871E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6983" y="263370"/>
            <a:ext cx="4730033" cy="979504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entury" panose="02040604050505020304" pitchFamily="18" charset="0"/>
              </a:rPr>
              <a:t>DOCUMENTATION:</a:t>
            </a:r>
            <a:br>
              <a:rPr lang="en-US" sz="2800" dirty="0">
                <a:latin typeface="Century" panose="02040604050505020304" pitchFamily="18" charset="0"/>
              </a:rPr>
            </a:br>
            <a:r>
              <a:rPr lang="en-US" sz="2800" dirty="0">
                <a:latin typeface="Century" panose="02040604050505020304" pitchFamily="18" charset="0"/>
              </a:rPr>
              <a:t>=== Iteration 2 ===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06FAF7-4496-4A6D-8915-3C72F63BA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61" y="1447061"/>
            <a:ext cx="8338677" cy="483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853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540CFD-0EFC-4F84-9C73-5D994E4E2FB5}"/>
              </a:ext>
            </a:extLst>
          </p:cNvPr>
          <p:cNvSpPr txBox="1"/>
          <p:nvPr/>
        </p:nvSpPr>
        <p:spPr>
          <a:xfrm>
            <a:off x="2885243" y="4441216"/>
            <a:ext cx="33735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Century" panose="02040604050505020304" pitchFamily="18" charset="0"/>
              </a:rPr>
              <a:t>RELEASE 2</a:t>
            </a:r>
          </a:p>
          <a:p>
            <a:pPr algn="ctr"/>
            <a:r>
              <a:rPr lang="en-US" sz="2000" dirty="0">
                <a:latin typeface="Century" panose="02040604050505020304" pitchFamily="18" charset="0"/>
              </a:rPr>
              <a:t>Sample Code and Documentation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D529AC-112C-495A-B7B6-A5F8D2854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686" y="961007"/>
            <a:ext cx="4812628" cy="324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87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37F99F-4416-4DC3-94C3-2896B26FF217}"/>
              </a:ext>
            </a:extLst>
          </p:cNvPr>
          <p:cNvSpPr txBox="1"/>
          <p:nvPr/>
        </p:nvSpPr>
        <p:spPr>
          <a:xfrm>
            <a:off x="1878088" y="95810"/>
            <a:ext cx="53878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entury" panose="02040604050505020304" pitchFamily="18" charset="0"/>
              </a:rPr>
              <a:t>SAMPLE CODE:</a:t>
            </a:r>
          </a:p>
          <a:p>
            <a:pPr algn="ctr"/>
            <a:r>
              <a:rPr lang="en-US" sz="2400" dirty="0">
                <a:latin typeface="Century" panose="02040604050505020304" pitchFamily="18" charset="0"/>
              </a:rPr>
              <a:t>=== Iteration 3 === </a:t>
            </a:r>
          </a:p>
          <a:p>
            <a:pPr algn="ctr"/>
            <a:r>
              <a:rPr lang="en-US" sz="2400" dirty="0">
                <a:latin typeface="Century" panose="02040604050505020304" pitchFamily="18" charset="0"/>
              </a:rPr>
              <a:t>03.02. User Relationship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582EF9-0A2D-4AC7-88BE-E90221B1E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758" y="1402671"/>
            <a:ext cx="5316479" cy="522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666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37F99F-4416-4DC3-94C3-2896B26FF217}"/>
              </a:ext>
            </a:extLst>
          </p:cNvPr>
          <p:cNvSpPr txBox="1"/>
          <p:nvPr/>
        </p:nvSpPr>
        <p:spPr>
          <a:xfrm>
            <a:off x="1878088" y="95810"/>
            <a:ext cx="53878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entury" panose="02040604050505020304" pitchFamily="18" charset="0"/>
              </a:rPr>
              <a:t>SAMPLE CODE:</a:t>
            </a:r>
          </a:p>
          <a:p>
            <a:pPr algn="ctr"/>
            <a:r>
              <a:rPr lang="en-US" sz="2400" dirty="0">
                <a:latin typeface="Century" panose="02040604050505020304" pitchFamily="18" charset="0"/>
              </a:rPr>
              <a:t>=== Iteration 4 === </a:t>
            </a:r>
          </a:p>
          <a:p>
            <a:pPr algn="ctr"/>
            <a:r>
              <a:rPr lang="en-US" sz="2400" dirty="0">
                <a:latin typeface="Century" panose="02040604050505020304" pitchFamily="18" charset="0"/>
              </a:rPr>
              <a:t>02.01. Ad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65DA1A-73AD-4FD9-AF21-76D4409C8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495" y="1710214"/>
            <a:ext cx="8345010" cy="389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00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92;p1">
            <a:extLst>
              <a:ext uri="{FF2B5EF4-FFF2-40B4-BE49-F238E27FC236}">
                <a16:creationId xmlns:a16="http://schemas.microsoft.com/office/drawing/2014/main" id="{3F5698F6-AC56-46F8-B4D1-8C17FD1F112E}"/>
              </a:ext>
            </a:extLst>
          </p:cNvPr>
          <p:cNvSpPr txBox="1">
            <a:spLocks/>
          </p:cNvSpPr>
          <p:nvPr/>
        </p:nvSpPr>
        <p:spPr>
          <a:xfrm>
            <a:off x="3238128" y="648069"/>
            <a:ext cx="2667741" cy="594804"/>
          </a:xfrm>
          <a:prstGeom prst="rect">
            <a:avLst/>
          </a:prstGeom>
          <a:noFill/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Clr>
                <a:srgbClr val="6DB7D7"/>
              </a:buClr>
              <a:buSzPts val="5060"/>
              <a:buFont typeface="Noto Sans Symbols"/>
              <a:buNone/>
            </a:pPr>
            <a:r>
              <a:rPr lang="en-US" sz="2800" dirty="0">
                <a:latin typeface="Century" panose="02040604050505020304" pitchFamily="18" charset="0"/>
              </a:rPr>
              <a:t>Root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FA8D00-5345-49FB-A4CC-3DFD57F0F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30" y="1909550"/>
            <a:ext cx="8878539" cy="303889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37F99F-4416-4DC3-94C3-2896B26FF217}"/>
              </a:ext>
            </a:extLst>
          </p:cNvPr>
          <p:cNvSpPr txBox="1"/>
          <p:nvPr/>
        </p:nvSpPr>
        <p:spPr>
          <a:xfrm>
            <a:off x="1878088" y="95810"/>
            <a:ext cx="53878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entury" panose="02040604050505020304" pitchFamily="18" charset="0"/>
              </a:rPr>
              <a:t>SAMPLE CODE:</a:t>
            </a:r>
          </a:p>
          <a:p>
            <a:pPr algn="ctr"/>
            <a:r>
              <a:rPr lang="en-US" sz="2400" dirty="0">
                <a:latin typeface="Century" panose="02040604050505020304" pitchFamily="18" charset="0"/>
              </a:rPr>
              <a:t>=== Iteration 4 === </a:t>
            </a:r>
          </a:p>
          <a:p>
            <a:pPr algn="ctr"/>
            <a:r>
              <a:rPr lang="en-US" sz="2400" dirty="0">
                <a:latin typeface="Century" panose="02040604050505020304" pitchFamily="18" charset="0"/>
              </a:rPr>
              <a:t>04.05. Delete an Account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D0F3E5-4FE8-429A-957C-9626A4FE5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503" y="1522162"/>
            <a:ext cx="7476993" cy="502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0042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2C7905D-7FBA-4E09-A720-D29C5A2F5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6983" y="263370"/>
            <a:ext cx="4730033" cy="979504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entury" panose="02040604050505020304" pitchFamily="18" charset="0"/>
              </a:rPr>
              <a:t>DOCUMENTATION:</a:t>
            </a:r>
            <a:br>
              <a:rPr lang="en-US" sz="2800" dirty="0">
                <a:latin typeface="Century" panose="02040604050505020304" pitchFamily="18" charset="0"/>
              </a:rPr>
            </a:br>
            <a:r>
              <a:rPr lang="en-US" sz="2800" dirty="0">
                <a:latin typeface="Century" panose="02040604050505020304" pitchFamily="18" charset="0"/>
              </a:rPr>
              <a:t>=== Iteration 3 ===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CA3E40-6903-4FEA-B4E5-925FEFA96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02" y="1711522"/>
            <a:ext cx="8549196" cy="426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3796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2C7905D-7FBA-4E09-A720-D29C5A2F5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6983" y="263370"/>
            <a:ext cx="4730033" cy="979504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entury" panose="02040604050505020304" pitchFamily="18" charset="0"/>
              </a:rPr>
              <a:t>DOCUMENTATION:</a:t>
            </a:r>
            <a:br>
              <a:rPr lang="en-US" sz="2800" dirty="0">
                <a:latin typeface="Century" panose="02040604050505020304" pitchFamily="18" charset="0"/>
              </a:rPr>
            </a:br>
            <a:r>
              <a:rPr lang="en-US" sz="2800" dirty="0">
                <a:latin typeface="Century" panose="02040604050505020304" pitchFamily="18" charset="0"/>
              </a:rPr>
              <a:t>=== Iteration 4 ===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492C2E-D8B8-4A99-8AE9-A7F1B0DEC867}"/>
              </a:ext>
            </a:extLst>
          </p:cNvPr>
          <p:cNvSpPr txBox="1"/>
          <p:nvPr/>
        </p:nvSpPr>
        <p:spPr>
          <a:xfrm>
            <a:off x="1713389" y="2423604"/>
            <a:ext cx="57172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We’re still working in these documents…</a:t>
            </a:r>
          </a:p>
          <a:p>
            <a:r>
              <a:rPr lang="en-US" dirty="0"/>
              <a:t>As soon as we finish them, I’ll include the screenshot of the GitHub folder…</a:t>
            </a:r>
          </a:p>
        </p:txBody>
      </p:sp>
    </p:spTree>
    <p:extLst>
      <p:ext uri="{BB962C8B-B14F-4D97-AF65-F5344CB8AC3E}">
        <p14:creationId xmlns:p14="http://schemas.microsoft.com/office/powerpoint/2010/main" val="26603612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1B1E48-3798-43AA-A02E-7A77D941DA24}"/>
              </a:ext>
            </a:extLst>
          </p:cNvPr>
          <p:cNvSpPr txBox="1"/>
          <p:nvPr/>
        </p:nvSpPr>
        <p:spPr>
          <a:xfrm>
            <a:off x="2885243" y="4441216"/>
            <a:ext cx="33735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Century" panose="02040604050505020304" pitchFamily="18" charset="0"/>
              </a:rPr>
              <a:t>Thank you!</a:t>
            </a:r>
            <a:endParaRPr lang="en-US" sz="2000" dirty="0">
              <a:latin typeface="Century" panose="020406040505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276353-882A-497E-BAD9-5A62AAADC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686" y="961007"/>
            <a:ext cx="4812628" cy="324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965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6E8F9C-15AC-4155-AE6B-7C96B9DDD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163" y="874450"/>
            <a:ext cx="4573673" cy="5828191"/>
          </a:xfrm>
          <a:prstGeom prst="rect">
            <a:avLst/>
          </a:prstGeom>
        </p:spPr>
      </p:pic>
      <p:sp>
        <p:nvSpPr>
          <p:cNvPr id="5" name="Google Shape;92;p1">
            <a:extLst>
              <a:ext uri="{FF2B5EF4-FFF2-40B4-BE49-F238E27FC236}">
                <a16:creationId xmlns:a16="http://schemas.microsoft.com/office/drawing/2014/main" id="{82D2063A-EEB1-4B28-998E-4D7F8D422396}"/>
              </a:ext>
            </a:extLst>
          </p:cNvPr>
          <p:cNvSpPr txBox="1">
            <a:spLocks/>
          </p:cNvSpPr>
          <p:nvPr/>
        </p:nvSpPr>
        <p:spPr>
          <a:xfrm>
            <a:off x="545976" y="155359"/>
            <a:ext cx="8052046" cy="594804"/>
          </a:xfrm>
          <a:prstGeom prst="rect">
            <a:avLst/>
          </a:prstGeom>
          <a:noFill/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Clr>
                <a:srgbClr val="6DB7D7"/>
              </a:buClr>
              <a:buSzPts val="5060"/>
              <a:buFont typeface="Noto Sans Symbols"/>
              <a:buNone/>
            </a:pPr>
            <a:r>
              <a:rPr lang="en-US" sz="2800" dirty="0">
                <a:latin typeface="Century" panose="02040604050505020304" pitchFamily="18" charset="0"/>
              </a:rPr>
              <a:t>Readme (Build/Deployment Procedures) </a:t>
            </a:r>
          </a:p>
        </p:txBody>
      </p:sp>
    </p:spTree>
    <p:extLst>
      <p:ext uri="{BB962C8B-B14F-4D97-AF65-F5344CB8AC3E}">
        <p14:creationId xmlns:p14="http://schemas.microsoft.com/office/powerpoint/2010/main" val="1380814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2;p1">
            <a:extLst>
              <a:ext uri="{FF2B5EF4-FFF2-40B4-BE49-F238E27FC236}">
                <a16:creationId xmlns:a16="http://schemas.microsoft.com/office/drawing/2014/main" id="{6A15E7A2-37DC-4182-AE83-B127C27FD093}"/>
              </a:ext>
            </a:extLst>
          </p:cNvPr>
          <p:cNvSpPr txBox="1">
            <a:spLocks/>
          </p:cNvSpPr>
          <p:nvPr/>
        </p:nvSpPr>
        <p:spPr>
          <a:xfrm>
            <a:off x="3238128" y="546584"/>
            <a:ext cx="2667741" cy="594804"/>
          </a:xfrm>
          <a:prstGeom prst="rect">
            <a:avLst/>
          </a:prstGeom>
          <a:noFill/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Clr>
                <a:srgbClr val="6DB7D7"/>
              </a:buClr>
              <a:buSzPts val="5060"/>
              <a:buFont typeface="Noto Sans Symbols"/>
              <a:buNone/>
            </a:pPr>
            <a:r>
              <a:rPr lang="en-US" sz="2800" dirty="0">
                <a:latin typeface="Century" panose="02040604050505020304" pitchFamily="18" charset="0"/>
              </a:rPr>
              <a:t>Client folder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094F14-4BBC-4F5C-80CA-50CBFF160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45" y="2079101"/>
            <a:ext cx="8744505" cy="269979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2;p1">
            <a:extLst>
              <a:ext uri="{FF2B5EF4-FFF2-40B4-BE49-F238E27FC236}">
                <a16:creationId xmlns:a16="http://schemas.microsoft.com/office/drawing/2014/main" id="{C800410C-AB16-4998-B858-D03724CC104A}"/>
              </a:ext>
            </a:extLst>
          </p:cNvPr>
          <p:cNvSpPr txBox="1">
            <a:spLocks/>
          </p:cNvSpPr>
          <p:nvPr/>
        </p:nvSpPr>
        <p:spPr>
          <a:xfrm>
            <a:off x="1826025" y="298284"/>
            <a:ext cx="5491947" cy="594804"/>
          </a:xfrm>
          <a:prstGeom prst="rect">
            <a:avLst/>
          </a:prstGeom>
          <a:noFill/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Clr>
                <a:srgbClr val="6DB7D7"/>
              </a:buClr>
              <a:buSzPts val="5060"/>
              <a:buFont typeface="Noto Sans Symbols"/>
              <a:buNone/>
            </a:pPr>
            <a:r>
              <a:rPr lang="en-US" sz="2800" dirty="0">
                <a:latin typeface="Century" panose="02040604050505020304" pitchFamily="18" charset="0"/>
              </a:rPr>
              <a:t>Client – Code Overview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70171B-16B1-4912-ACC1-1011C133C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41" y="1074197"/>
            <a:ext cx="8445718" cy="519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756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92;p1">
            <a:extLst>
              <a:ext uri="{FF2B5EF4-FFF2-40B4-BE49-F238E27FC236}">
                <a16:creationId xmlns:a16="http://schemas.microsoft.com/office/drawing/2014/main" id="{65E2D9E7-A344-4F8C-A0B1-CFA6B969C70D}"/>
              </a:ext>
            </a:extLst>
          </p:cNvPr>
          <p:cNvSpPr txBox="1">
            <a:spLocks/>
          </p:cNvSpPr>
          <p:nvPr/>
        </p:nvSpPr>
        <p:spPr>
          <a:xfrm>
            <a:off x="3238128" y="584705"/>
            <a:ext cx="2667741" cy="594804"/>
          </a:xfrm>
          <a:prstGeom prst="rect">
            <a:avLst/>
          </a:prstGeom>
          <a:noFill/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Clr>
                <a:srgbClr val="6DB7D7"/>
              </a:buClr>
              <a:buSzPts val="5060"/>
              <a:buFont typeface="Noto Sans Symbols"/>
              <a:buNone/>
            </a:pPr>
            <a:r>
              <a:rPr lang="en-US" sz="2800" dirty="0">
                <a:latin typeface="Century" panose="02040604050505020304" pitchFamily="18" charset="0"/>
              </a:rPr>
              <a:t>Server folder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19980E-4F2A-448F-BD99-BB0860AC9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013" y="2088507"/>
            <a:ext cx="8637973" cy="268098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92;p1">
            <a:extLst>
              <a:ext uri="{FF2B5EF4-FFF2-40B4-BE49-F238E27FC236}">
                <a16:creationId xmlns:a16="http://schemas.microsoft.com/office/drawing/2014/main" id="{9368737D-0E92-41AB-8AA4-3499FD056E91}"/>
              </a:ext>
            </a:extLst>
          </p:cNvPr>
          <p:cNvSpPr txBox="1">
            <a:spLocks/>
          </p:cNvSpPr>
          <p:nvPr/>
        </p:nvSpPr>
        <p:spPr>
          <a:xfrm>
            <a:off x="1826025" y="298284"/>
            <a:ext cx="5491947" cy="594804"/>
          </a:xfrm>
          <a:prstGeom prst="rect">
            <a:avLst/>
          </a:prstGeom>
          <a:noFill/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Clr>
                <a:srgbClr val="6DB7D7"/>
              </a:buClr>
              <a:buSzPts val="5060"/>
              <a:buFont typeface="Noto Sans Symbols"/>
              <a:buNone/>
            </a:pPr>
            <a:r>
              <a:rPr lang="en-US" sz="2800" dirty="0">
                <a:latin typeface="Century" panose="02040604050505020304" pitchFamily="18" charset="0"/>
              </a:rPr>
              <a:t>Server – Code Overview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4F677B-9939-41C8-976C-C99DD477D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357" y="1067795"/>
            <a:ext cx="7599285" cy="519183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2;p1">
            <a:extLst>
              <a:ext uri="{FF2B5EF4-FFF2-40B4-BE49-F238E27FC236}">
                <a16:creationId xmlns:a16="http://schemas.microsoft.com/office/drawing/2014/main" id="{A09550AF-889D-41F4-A45D-AC0E8064B228}"/>
              </a:ext>
            </a:extLst>
          </p:cNvPr>
          <p:cNvSpPr txBox="1">
            <a:spLocks/>
          </p:cNvSpPr>
          <p:nvPr/>
        </p:nvSpPr>
        <p:spPr>
          <a:xfrm>
            <a:off x="2231621" y="584705"/>
            <a:ext cx="4680754" cy="594804"/>
          </a:xfrm>
          <a:prstGeom prst="rect">
            <a:avLst/>
          </a:prstGeom>
          <a:noFill/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Clr>
                <a:srgbClr val="6DB7D7"/>
              </a:buClr>
              <a:buSzPts val="5060"/>
              <a:buFont typeface="Noto Sans Symbols"/>
              <a:buNone/>
            </a:pPr>
            <a:r>
              <a:rPr lang="en-US" sz="2800" dirty="0">
                <a:latin typeface="Century" panose="02040604050505020304" pitchFamily="18" charset="0"/>
              </a:rPr>
              <a:t>Documentation folder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897844-C76B-4C64-AD40-4E6FD8FA7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24" y="2252373"/>
            <a:ext cx="8485351" cy="235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45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8D526D7-C782-4F65-A21F-A6B40D869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0" y="1731964"/>
            <a:ext cx="9144000" cy="5126036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077AD9E2-A121-41DC-939F-4A45880263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3856370"/>
              </p:ext>
            </p:extLst>
          </p:nvPr>
        </p:nvGraphicFramePr>
        <p:xfrm>
          <a:off x="275207" y="1517954"/>
          <a:ext cx="8593585" cy="42287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43A5F2C0-FCC1-4D51-B9A3-C3B67E559254}"/>
              </a:ext>
            </a:extLst>
          </p:cNvPr>
          <p:cNvSpPr/>
          <p:nvPr/>
        </p:nvSpPr>
        <p:spPr>
          <a:xfrm>
            <a:off x="2521259" y="2548297"/>
            <a:ext cx="585926" cy="338832"/>
          </a:xfrm>
          <a:prstGeom prst="rightArrow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D2DC066-6A4D-4957-B29C-8CE37141CCCB}"/>
              </a:ext>
            </a:extLst>
          </p:cNvPr>
          <p:cNvSpPr/>
          <p:nvPr/>
        </p:nvSpPr>
        <p:spPr>
          <a:xfrm>
            <a:off x="2521259" y="4457735"/>
            <a:ext cx="585926" cy="338832"/>
          </a:xfrm>
          <a:prstGeom prst="rightArrow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259E8E-32FB-49BB-BF1C-D53D0F0FED9C}"/>
              </a:ext>
            </a:extLst>
          </p:cNvPr>
          <p:cNvSpPr/>
          <p:nvPr/>
        </p:nvSpPr>
        <p:spPr>
          <a:xfrm>
            <a:off x="3124941" y="1821275"/>
            <a:ext cx="5823751" cy="1702627"/>
          </a:xfrm>
          <a:prstGeom prst="rect">
            <a:avLst/>
          </a:prstGeom>
          <a:solidFill>
            <a:srgbClr val="000E2A">
              <a:alpha val="49804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3A41B1-3144-47D7-876C-32523C686B2D}"/>
              </a:ext>
            </a:extLst>
          </p:cNvPr>
          <p:cNvSpPr/>
          <p:nvPr/>
        </p:nvSpPr>
        <p:spPr>
          <a:xfrm>
            <a:off x="3124940" y="3737912"/>
            <a:ext cx="5823751" cy="1702627"/>
          </a:xfrm>
          <a:prstGeom prst="rect">
            <a:avLst/>
          </a:prstGeom>
          <a:solidFill>
            <a:srgbClr val="000E2A">
              <a:alpha val="50000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323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237</Words>
  <Application>Microsoft Office PowerPoint</Application>
  <PresentationFormat>On-screen Show (4:3)</PresentationFormat>
  <Paragraphs>49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Noto Sans Symbols</vt:lpstr>
      <vt:lpstr>Century</vt:lpstr>
      <vt:lpstr>Wingdings 2</vt:lpstr>
      <vt:lpstr>Calisto MT</vt:lpstr>
      <vt:lpstr>Slate</vt:lpstr>
      <vt:lpstr>GitHub Repository https://github.com/MLDB2020/MLDB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SAMPLE CODE: === Iteration 2 ===  02.02. Ticket Sales</vt:lpstr>
      <vt:lpstr>SAMPLE CODE: === Iteration 2 === 04.04. Contact Customer Support</vt:lpstr>
      <vt:lpstr>DOCUMENTATION: === Iteration 1 ===</vt:lpstr>
      <vt:lpstr>DOCUMENTATION: === Iteration 2 ===</vt:lpstr>
      <vt:lpstr>PowerPoint Presentation</vt:lpstr>
      <vt:lpstr>PowerPoint Presentation</vt:lpstr>
      <vt:lpstr>PowerPoint Presentation</vt:lpstr>
      <vt:lpstr>PowerPoint Presentation</vt:lpstr>
      <vt:lpstr>DOCUMENTATION: === Iteration 3 ===</vt:lpstr>
      <vt:lpstr>DOCUMENTATION: === Iteration 4 ===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Repository https://github.com/MLDB2020/MLDB</dc:title>
  <dc:creator>Rodrigo Martins</dc:creator>
  <cp:lastModifiedBy>Rodrigo Martins</cp:lastModifiedBy>
  <cp:revision>15</cp:revision>
  <dcterms:created xsi:type="dcterms:W3CDTF">2020-11-22T17:17:35Z</dcterms:created>
  <dcterms:modified xsi:type="dcterms:W3CDTF">2021-04-12T16:28:22Z</dcterms:modified>
</cp:coreProperties>
</file>