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2507A1-4334-4ABC-B519-24E801FD1D10}">
  <a:tblStyle styleId="{532507A1-4334-4ABC-B519-24E801FD1D1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 Library Database Business Relationship Map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2342" y="937044"/>
            <a:ext cx="7567316" cy="498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3289157" y="222277"/>
            <a:ext cx="50953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/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2292627" y="247300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{532507A1-4334-4ABC-B519-24E801FD1D10}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Business Group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User Roles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Team Member Name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(Bus. Group Proxy)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Partner Relationship Manager(responsible for content creation and external users relationship)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Michael Lee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Sales 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Sales Representative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Swapnil Lonkar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Management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Accountant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Suraj Kolari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Operations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Manager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Rodrigo Martins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Google Shape;92;p14"/>
          <p:cNvSpPr txBox="1"/>
          <p:nvPr/>
        </p:nvSpPr>
        <p:spPr>
          <a:xfrm>
            <a:off x="2292627" y="807052"/>
            <a:ext cx="21797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Users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Film Studios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Advertising Media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2292627" y="2009280"/>
            <a:ext cx="14889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Rucha Madan</cp:lastModifiedBy>
  <cp:revision>1</cp:revision>
  <dcterms:modified xsi:type="dcterms:W3CDTF">2021-03-04T21:00:42Z</dcterms:modified>
</cp:coreProperties>
</file>