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532541" y="279647"/>
            <a:ext cx="2897586" cy="98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MLDB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Logical View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Layered Architecture Pattern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6797829" y="4831869"/>
            <a:ext cx="1882066" cy="150032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9358346" y="4012803"/>
            <a:ext cx="2024109" cy="8080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4071891" y="4012803"/>
            <a:ext cx="2024109" cy="8080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030" y="1440815"/>
            <a:ext cx="1063942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 descr="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7784" y="1530926"/>
            <a:ext cx="10169749" cy="516519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589320" y="224100"/>
            <a:ext cx="3929100" cy="10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MLDB</a:t>
            </a:r>
            <a:b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871775" y="3286125"/>
            <a:ext cx="5715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733675" y="351472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371225" y="3413700"/>
            <a:ext cx="941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0325" y="3429000"/>
            <a:ext cx="9023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74825" y="3429000"/>
            <a:ext cx="130455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4131450" y="321755"/>
            <a:ext cx="3929100" cy="10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MLDB</a:t>
            </a:r>
            <a:b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View: Physical View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Style: Layered Architecture Pattern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118" y="1363232"/>
            <a:ext cx="8315122" cy="541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Rucha Madan</cp:lastModifiedBy>
  <cp:revision>1</cp:revision>
  <dcterms:modified xsi:type="dcterms:W3CDTF">2021-03-04T21:13:45Z</dcterms:modified>
</cp:coreProperties>
</file>