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941389-8B06-44DA-BEA4-1568F217D8FF}">
  <a:tblStyle styleId="{30941389-8B06-44DA-BEA4-1568F217D8F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13"/>
          <p:cNvGraphicFramePr/>
          <p:nvPr/>
        </p:nvGraphicFramePr>
        <p:xfrm>
          <a:off x="2611175" y="68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{30941389-8B06-44DA-BEA4-1568F217D8FF}</a:tableStyleId>
              </a:tblPr>
              <a:tblGrid>
                <a:gridCol w="1188475"/>
              </a:tblGrid>
              <a:tr h="27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UserAccount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userId</a:t>
                      </a: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password: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loginStatus: Boolean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reateAccount</a:t>
                      </a: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signIntoAccount</a:t>
                      </a: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updateAccount()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deleteAccount(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" name="Google Shape;87;p13"/>
          <p:cNvGraphicFramePr/>
          <p:nvPr/>
        </p:nvGraphicFramePr>
        <p:xfrm>
          <a:off x="2452588" y="3258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{30941389-8B06-44DA-BEA4-1568F217D8FF}</a:tableStyleId>
              </a:tblPr>
              <a:tblGrid>
                <a:gridCol w="1528875"/>
              </a:tblGrid>
              <a:tr h="23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Movies</a:t>
                      </a:r>
                      <a:endParaRPr sz="11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ovie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d: 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movieName: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theaterId</a:t>
                      </a: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theaterName: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</a:t>
                      </a: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Movies()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findMovies()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favoriteMovie()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removeMovieFromSelling()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p13"/>
          <p:cNvSpPr txBox="1"/>
          <p:nvPr/>
        </p:nvSpPr>
        <p:spPr>
          <a:xfrm>
            <a:off x="412575" y="245500"/>
            <a:ext cx="1428600" cy="632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MLDB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>
            <a:off x="3152925" y="2340975"/>
            <a:ext cx="8700" cy="9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90" name="Google Shape;90;p13"/>
          <p:cNvGraphicFramePr/>
          <p:nvPr/>
        </p:nvGraphicFramePr>
        <p:xfrm>
          <a:off x="336150" y="2053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{30941389-8B06-44DA-BEA4-1568F217D8FF}</a:tableStyleId>
              </a:tblPr>
              <a:tblGrid>
                <a:gridCol w="1026375"/>
              </a:tblGrid>
              <a:tr h="14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userId: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street: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getRegistered()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1" name="Google Shape;91;p13"/>
          <p:cNvCxnSpPr/>
          <p:nvPr/>
        </p:nvCxnSpPr>
        <p:spPr>
          <a:xfrm flipH="1" rot="10800000">
            <a:off x="1361500" y="2055350"/>
            <a:ext cx="1228500" cy="6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92" name="Google Shape;92;p13"/>
          <p:cNvGraphicFramePr/>
          <p:nvPr/>
        </p:nvGraphicFramePr>
        <p:xfrm>
          <a:off x="5160925" y="350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{30941389-8B06-44DA-BEA4-1568F217D8FF}</a:tableStyleId>
              </a:tblPr>
              <a:tblGrid>
                <a:gridCol w="1226425"/>
              </a:tblGrid>
              <a:tr h="23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 Ticket</a:t>
                      </a:r>
                      <a:endParaRPr sz="11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ovie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d: 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theaterName: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bookTicket</a:t>
                      </a: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lookForTickets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cancelTicket()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3" name="Google Shape;93;p13"/>
          <p:cNvCxnSpPr/>
          <p:nvPr/>
        </p:nvCxnSpPr>
        <p:spPr>
          <a:xfrm>
            <a:off x="1386475" y="3258850"/>
            <a:ext cx="10479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94" name="Google Shape;94;p13"/>
          <p:cNvGraphicFramePr/>
          <p:nvPr/>
        </p:nvGraphicFramePr>
        <p:xfrm>
          <a:off x="5160925" y="1107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{30941389-8B06-44DA-BEA4-1568F217D8FF}</a:tableStyleId>
              </a:tblPr>
              <a:tblGrid>
                <a:gridCol w="1226425"/>
              </a:tblGrid>
              <a:tr h="23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</a:t>
                      </a:r>
                      <a:endParaRPr sz="11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ovie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d: 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theaterName: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makePayment</a:t>
                      </a: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cancelPayment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5" name="Google Shape;95;p13"/>
          <p:cNvCxnSpPr/>
          <p:nvPr/>
        </p:nvCxnSpPr>
        <p:spPr>
          <a:xfrm>
            <a:off x="3992850" y="4107450"/>
            <a:ext cx="116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" name="Google Shape;96;p13"/>
          <p:cNvCxnSpPr/>
          <p:nvPr/>
        </p:nvCxnSpPr>
        <p:spPr>
          <a:xfrm rot="10800000">
            <a:off x="5715925" y="2237150"/>
            <a:ext cx="17400" cy="12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