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419e1cfc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419e1cfc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4380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300"/>
            <a:ext cx="8484824" cy="50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