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bHiA+8X52syL3RWMO+knS8AmV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a1e6b9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a1e6b9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3215ca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3215ca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3215ca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3215ca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3215cad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3215cad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a1e6b97e_0_16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05.01 Create an 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5" name="Google Shape;55;ga6a1e6b97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a6a1e6b97e_0_16"/>
          <p:cNvSpPr txBox="1"/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ga6a1e6b97e_0_16"/>
          <p:cNvSpPr txBox="1"/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" name="Google Shape;58;ga6a1e6b97e_0_16"/>
          <p:cNvSpPr txBox="1"/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Movies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" name="Google Shape;59;ga6a1e6b97e_0_16"/>
          <p:cNvSpPr txBox="1"/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Book </a:t>
            </a:r>
            <a:r>
              <a:rPr b="1" lang="en" sz="1000"/>
              <a:t>Ticket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" name="Google Shape;60;ga6a1e6b97e_0_16"/>
          <p:cNvSpPr txBox="1"/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" name="Google Shape;61;ga6a1e6b97e_0_16"/>
          <p:cNvSpPr txBox="1"/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ga6a1e6b97e_0_16"/>
          <p:cNvSpPr txBox="1"/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ga6a1e6b97e_0_16"/>
          <p:cNvSpPr txBox="1"/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4" name="Google Shape;64;ga6a1e6b97e_0_16"/>
          <p:cNvCxnSpPr/>
          <p:nvPr/>
        </p:nvCxnSpPr>
        <p:spPr>
          <a:xfrm flipH="1" rot="10800000">
            <a:off x="935850" y="22268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ga6a1e6b97e_0_16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a6a1e6b97e_0_16"/>
          <p:cNvSpPr txBox="1"/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Payment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ga6a1e6b97e_0_16"/>
          <p:cNvSpPr txBox="1"/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8" name="Google Shape;68;ga6a1e6b97e_0_16"/>
          <p:cNvCxnSpPr/>
          <p:nvPr/>
        </p:nvCxnSpPr>
        <p:spPr>
          <a:xfrm flipH="1" rot="10800000">
            <a:off x="2840950" y="25674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ga6a1e6b97e_0_16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createAnAccount()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a6a1e6b97e_0_16"/>
          <p:cNvCxnSpPr/>
          <p:nvPr/>
        </p:nvCxnSpPr>
        <p:spPr>
          <a:xfrm>
            <a:off x="935850" y="1755375"/>
            <a:ext cx="195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ga6a1e6b97e_0_16"/>
          <p:cNvCxnSpPr/>
          <p:nvPr/>
        </p:nvCxnSpPr>
        <p:spPr>
          <a:xfrm>
            <a:off x="1137550" y="1750100"/>
            <a:ext cx="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ga6a1e6b97e_0_16"/>
          <p:cNvCxnSpPr/>
          <p:nvPr/>
        </p:nvCxnSpPr>
        <p:spPr>
          <a:xfrm rot="10800000">
            <a:off x="939925" y="1922125"/>
            <a:ext cx="204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ga6a1e6b97e_0_16"/>
          <p:cNvSpPr txBox="1"/>
          <p:nvPr/>
        </p:nvSpPr>
        <p:spPr>
          <a:xfrm>
            <a:off x="1113075" y="1695400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getRegistered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a6a1e6b97e_0_16"/>
          <p:cNvCxnSpPr/>
          <p:nvPr/>
        </p:nvCxnSpPr>
        <p:spPr>
          <a:xfrm flipH="1" rot="10800000">
            <a:off x="4742275" y="26776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ga6a1e6b97e_0_16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a6a1e6b97e_0_16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a6a1e6b97e_0_16"/>
          <p:cNvCxnSpPr/>
          <p:nvPr/>
        </p:nvCxnSpPr>
        <p:spPr>
          <a:xfrm flipH="1" rot="10800000">
            <a:off x="2840950" y="2913838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ga6a1e6b97e_0_16"/>
          <p:cNvCxnSpPr/>
          <p:nvPr/>
        </p:nvCxnSpPr>
        <p:spPr>
          <a:xfrm flipH="1" rot="10800000">
            <a:off x="4752525" y="24339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ga6a1e6b97e_0_16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ga6a1e6b97e_0_16"/>
          <p:cNvCxnSpPr/>
          <p:nvPr/>
        </p:nvCxnSpPr>
        <p:spPr>
          <a:xfrm flipH="1" rot="10800000">
            <a:off x="6510338" y="291190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ga6a1e6b97e_0_16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ga6a1e6b97e_0_16"/>
          <p:cNvCxnSpPr/>
          <p:nvPr/>
        </p:nvCxnSpPr>
        <p:spPr>
          <a:xfrm flipH="1" rot="10800000">
            <a:off x="4738500" y="29538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ga6a1e6b97e_0_16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a6a1e6b97e_0_16"/>
          <p:cNvCxnSpPr/>
          <p:nvPr/>
        </p:nvCxnSpPr>
        <p:spPr>
          <a:xfrm flipH="1" rot="10800000">
            <a:off x="6520588" y="31962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ga6a1e6b97e_0_16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ga6a1e6b97e_0_16"/>
          <p:cNvCxnSpPr/>
          <p:nvPr/>
        </p:nvCxnSpPr>
        <p:spPr>
          <a:xfrm flipH="1" rot="10800000">
            <a:off x="942050" y="2606625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87" name="Google Shape;87;ga6a1e6b97e_0_16"/>
          <p:cNvSpPr txBox="1"/>
          <p:nvPr/>
        </p:nvSpPr>
        <p:spPr>
          <a:xfrm>
            <a:off x="1024550" y="2406275"/>
            <a:ext cx="1392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account created, ready to sign in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3215cadd_0_118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05.02 Sign Into 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ga73215cadd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73215cadd_0_118"/>
          <p:cNvSpPr txBox="1"/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" name="Google Shape;95;ga73215cadd_0_118"/>
          <p:cNvSpPr txBox="1"/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ga73215cadd_0_118"/>
          <p:cNvSpPr txBox="1"/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Movies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ga73215cadd_0_118"/>
          <p:cNvSpPr txBox="1"/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Book Ticket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ga73215cadd_0_118"/>
          <p:cNvSpPr txBox="1"/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ga73215cadd_0_118"/>
          <p:cNvSpPr txBox="1"/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ga73215cadd_0_118"/>
          <p:cNvSpPr txBox="1"/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ga73215cadd_0_118"/>
          <p:cNvSpPr txBox="1"/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02" name="Google Shape;102;ga73215cadd_0_118"/>
          <p:cNvCxnSpPr/>
          <p:nvPr/>
        </p:nvCxnSpPr>
        <p:spPr>
          <a:xfrm flipH="1" rot="10800000">
            <a:off x="935850" y="22268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ga73215cadd_0_118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73215cadd_0_118"/>
          <p:cNvSpPr txBox="1"/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Payment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ga73215cadd_0_118"/>
          <p:cNvSpPr txBox="1"/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06" name="Google Shape;106;ga73215cadd_0_118"/>
          <p:cNvCxnSpPr/>
          <p:nvPr/>
        </p:nvCxnSpPr>
        <p:spPr>
          <a:xfrm flipH="1" rot="10800000">
            <a:off x="2840950" y="25674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a73215cadd_0_118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signIntoAccount()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a73215cadd_0_118"/>
          <p:cNvCxnSpPr/>
          <p:nvPr/>
        </p:nvCxnSpPr>
        <p:spPr>
          <a:xfrm flipH="1" rot="10800000">
            <a:off x="4742275" y="26776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ga73215cadd_0_118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73215cadd_0_118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a73215cadd_0_118"/>
          <p:cNvCxnSpPr/>
          <p:nvPr/>
        </p:nvCxnSpPr>
        <p:spPr>
          <a:xfrm flipH="1" rot="10800000">
            <a:off x="2840950" y="2913838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ga73215cadd_0_118"/>
          <p:cNvCxnSpPr/>
          <p:nvPr/>
        </p:nvCxnSpPr>
        <p:spPr>
          <a:xfrm flipH="1" rot="10800000">
            <a:off x="4752525" y="24339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a73215cadd_0_118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a73215cadd_0_118"/>
          <p:cNvCxnSpPr/>
          <p:nvPr/>
        </p:nvCxnSpPr>
        <p:spPr>
          <a:xfrm flipH="1" rot="10800000">
            <a:off x="6510338" y="291190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a73215cadd_0_118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a73215cadd_0_118"/>
          <p:cNvCxnSpPr/>
          <p:nvPr/>
        </p:nvCxnSpPr>
        <p:spPr>
          <a:xfrm flipH="1" rot="10800000">
            <a:off x="4738500" y="29538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a73215cadd_0_118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a73215cadd_0_118"/>
          <p:cNvCxnSpPr/>
          <p:nvPr/>
        </p:nvCxnSpPr>
        <p:spPr>
          <a:xfrm flipH="1" rot="10800000">
            <a:off x="6520588" y="31962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ga73215cadd_0_118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a73215cadd_0_118"/>
          <p:cNvCxnSpPr/>
          <p:nvPr/>
        </p:nvCxnSpPr>
        <p:spPr>
          <a:xfrm flipH="1" rot="10800000">
            <a:off x="942050" y="2606625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21" name="Google Shape;121;ga73215cadd_0_118"/>
          <p:cNvSpPr txBox="1"/>
          <p:nvPr/>
        </p:nvSpPr>
        <p:spPr>
          <a:xfrm>
            <a:off x="1006200" y="2409963"/>
            <a:ext cx="1521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logged in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browse the application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3215cadd_0_153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05.02 Sign Into 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7" name="Google Shape;127;ga73215cadd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a73215cadd_0_153"/>
          <p:cNvSpPr txBox="1"/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ga73215cadd_0_153"/>
          <p:cNvSpPr txBox="1"/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ga73215cadd_0_153"/>
          <p:cNvSpPr txBox="1"/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Movies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ga73215cadd_0_153"/>
          <p:cNvSpPr txBox="1"/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Book Ticket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" name="Google Shape;132;ga73215cadd_0_153"/>
          <p:cNvSpPr txBox="1"/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a73215cadd_0_153"/>
          <p:cNvSpPr txBox="1"/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ga73215cadd_0_153"/>
          <p:cNvSpPr txBox="1"/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Google Shape;135;ga73215cadd_0_153"/>
          <p:cNvSpPr txBox="1"/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36" name="Google Shape;136;ga73215cadd_0_153"/>
          <p:cNvCxnSpPr/>
          <p:nvPr/>
        </p:nvCxnSpPr>
        <p:spPr>
          <a:xfrm flipH="1" rot="10800000">
            <a:off x="935850" y="22268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a73215cadd_0_153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73215cadd_0_153"/>
          <p:cNvSpPr txBox="1"/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Payment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ga73215cadd_0_153"/>
          <p:cNvSpPr txBox="1"/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40" name="Google Shape;140;ga73215cadd_0_153"/>
          <p:cNvCxnSpPr/>
          <p:nvPr/>
        </p:nvCxnSpPr>
        <p:spPr>
          <a:xfrm flipH="1" rot="10800000">
            <a:off x="2840950" y="25674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ga73215cadd_0_153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a73215cadd_0_153"/>
          <p:cNvCxnSpPr/>
          <p:nvPr/>
        </p:nvCxnSpPr>
        <p:spPr>
          <a:xfrm flipH="1" rot="10800000">
            <a:off x="4742275" y="26776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a73215cadd_0_153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a73215cadd_0_153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a73215cadd_0_153"/>
          <p:cNvCxnSpPr/>
          <p:nvPr/>
        </p:nvCxnSpPr>
        <p:spPr>
          <a:xfrm flipH="1" rot="10800000">
            <a:off x="2840950" y="2913838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a73215cadd_0_153"/>
          <p:cNvCxnSpPr/>
          <p:nvPr/>
        </p:nvCxnSpPr>
        <p:spPr>
          <a:xfrm flipH="1" rot="10800000">
            <a:off x="4752525" y="24339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ga73215cadd_0_153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a73215cadd_0_153"/>
          <p:cNvCxnSpPr/>
          <p:nvPr/>
        </p:nvCxnSpPr>
        <p:spPr>
          <a:xfrm flipH="1" rot="10800000">
            <a:off x="6510338" y="291190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a73215cadd_0_153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a73215cadd_0_153"/>
          <p:cNvCxnSpPr/>
          <p:nvPr/>
        </p:nvCxnSpPr>
        <p:spPr>
          <a:xfrm flipH="1" rot="10800000">
            <a:off x="4738500" y="2953875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a73215cadd_0_153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a73215cadd_0_153"/>
          <p:cNvCxnSpPr/>
          <p:nvPr/>
        </p:nvCxnSpPr>
        <p:spPr>
          <a:xfrm flipH="1" rot="10800000">
            <a:off x="6520588" y="3196250"/>
            <a:ext cx="1536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a73215cadd_0_153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a73215cadd_0_153"/>
          <p:cNvCxnSpPr/>
          <p:nvPr/>
        </p:nvCxnSpPr>
        <p:spPr>
          <a:xfrm flipH="1" rot="10800000">
            <a:off x="942050" y="2606625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55" name="Google Shape;155;ga73215cadd_0_153"/>
          <p:cNvSpPr txBox="1"/>
          <p:nvPr/>
        </p:nvSpPr>
        <p:spPr>
          <a:xfrm>
            <a:off x="1006200" y="2409963"/>
            <a:ext cx="1521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information updated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a73215cadd_0_153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05.03 Modify User’s Information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3215cadd_0_189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05.02 Sign Into 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2" name="Google Shape;162;ga73215cadd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73215cadd_0_189"/>
          <p:cNvSpPr txBox="1"/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a73215cadd_0_189"/>
          <p:cNvSpPr txBox="1"/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ga73215cadd_0_189"/>
          <p:cNvSpPr txBox="1"/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ga73215cadd_0_189"/>
          <p:cNvSpPr txBox="1"/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67" name="Google Shape;167;ga73215cadd_0_189"/>
          <p:cNvCxnSpPr/>
          <p:nvPr/>
        </p:nvCxnSpPr>
        <p:spPr>
          <a:xfrm flipH="1" rot="10800000">
            <a:off x="935850" y="2226800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ga73215cadd_0_189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dele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teAccount()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a73215cadd_0_189"/>
          <p:cNvCxnSpPr/>
          <p:nvPr/>
        </p:nvCxnSpPr>
        <p:spPr>
          <a:xfrm flipH="1" rot="10800000">
            <a:off x="942050" y="2606625"/>
            <a:ext cx="1662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70" name="Google Shape;170;ga73215cadd_0_189"/>
          <p:cNvSpPr txBox="1"/>
          <p:nvPr/>
        </p:nvSpPr>
        <p:spPr>
          <a:xfrm>
            <a:off x="1006200" y="2409976"/>
            <a:ext cx="1521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account deleted / dropped from database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a73215cadd_0_189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05.03 Modify User’s Information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ga73215cadd_0_189"/>
          <p:cNvSpPr txBox="1"/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MLDB Sequence Diagram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 Case: 05.08 Delete an Account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Yuri</dc:creator>
</cp:coreProperties>
</file>