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247325" y="163025"/>
            <a:ext cx="6037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4000"/>
              <a:t>MLDB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041425" y="992588"/>
            <a:ext cx="10449300" cy="20130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 rot="-5400000">
            <a:off x="-162175" y="1775127"/>
            <a:ext cx="2013000" cy="3942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41425" y="3030250"/>
            <a:ext cx="10449300" cy="26844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 rot="-5400000">
            <a:off x="-492775" y="4126950"/>
            <a:ext cx="2674200" cy="3942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41425" y="5661125"/>
            <a:ext cx="10449300" cy="11925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-5400000">
            <a:off x="248075" y="6060275"/>
            <a:ext cx="1192500" cy="3942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Movie Theater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-5400000">
            <a:off x="757950" y="1664425"/>
            <a:ext cx="1830000" cy="6156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Profile Option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075787" y="4258048"/>
            <a:ext cx="376800" cy="3546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404200" y="1064688"/>
            <a:ext cx="2302800" cy="4341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Edit Profile Information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339725" y="3650650"/>
            <a:ext cx="2049300" cy="4524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want to login?</a:t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461075" y="4983912"/>
            <a:ext cx="2049300" cy="416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Signup through Portal Sign-in Page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 rot="-5400000">
            <a:off x="1473275" y="4133300"/>
            <a:ext cx="1341600" cy="7254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user exists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325325" y="3137375"/>
            <a:ext cx="2049300" cy="354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768175" y="4981352"/>
            <a:ext cx="1887000" cy="4413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386500" y="2525163"/>
            <a:ext cx="2302800" cy="354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Purchase Ticket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>
            <a:stCxn id="91" idx="2"/>
            <a:endCxn id="93" idx="1"/>
          </p:cNvCxnSpPr>
          <p:nvPr/>
        </p:nvCxnSpPr>
        <p:spPr>
          <a:xfrm flipH="1" rot="10800000">
            <a:off x="1980750" y="1281625"/>
            <a:ext cx="423600" cy="690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01" name="Google Shape;101;p13"/>
          <p:cNvSpPr/>
          <p:nvPr/>
        </p:nvSpPr>
        <p:spPr>
          <a:xfrm>
            <a:off x="2386500" y="2044013"/>
            <a:ext cx="2302800" cy="416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Browse Web Application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386500" y="1563038"/>
            <a:ext cx="2302800" cy="416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Movie Information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922407" y="1990029"/>
            <a:ext cx="1649400" cy="5670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8798868" y="5880076"/>
            <a:ext cx="1545600" cy="615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Party Vendor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5078823" y="5880079"/>
            <a:ext cx="1545600" cy="615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3"/>
          <p:cNvCxnSpPr>
            <a:stCxn id="91" idx="2"/>
            <a:endCxn id="101" idx="1"/>
          </p:cNvCxnSpPr>
          <p:nvPr/>
        </p:nvCxnSpPr>
        <p:spPr>
          <a:xfrm>
            <a:off x="1980750" y="1972225"/>
            <a:ext cx="405900" cy="2802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7" name="Google Shape;107;p13"/>
          <p:cNvCxnSpPr>
            <a:stCxn id="91" idx="2"/>
            <a:endCxn id="99" idx="1"/>
          </p:cNvCxnSpPr>
          <p:nvPr/>
        </p:nvCxnSpPr>
        <p:spPr>
          <a:xfrm>
            <a:off x="1980750" y="1972225"/>
            <a:ext cx="405900" cy="7302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8" name="Google Shape;108;p13"/>
          <p:cNvCxnSpPr>
            <a:stCxn id="96" idx="3"/>
            <a:endCxn id="94" idx="1"/>
          </p:cNvCxnSpPr>
          <p:nvPr/>
        </p:nvCxnSpPr>
        <p:spPr>
          <a:xfrm>
            <a:off x="2144075" y="3825200"/>
            <a:ext cx="1195800" cy="51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09" name="Google Shape;109;p13"/>
          <p:cNvSpPr/>
          <p:nvPr/>
        </p:nvSpPr>
        <p:spPr>
          <a:xfrm>
            <a:off x="2531825" y="5865125"/>
            <a:ext cx="615600" cy="6156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3"/>
          <p:cNvCxnSpPr>
            <a:stCxn id="91" idx="2"/>
            <a:endCxn id="102" idx="1"/>
          </p:cNvCxnSpPr>
          <p:nvPr/>
        </p:nvCxnSpPr>
        <p:spPr>
          <a:xfrm flipH="1" rot="10800000">
            <a:off x="1980750" y="1771525"/>
            <a:ext cx="405900" cy="200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1" name="Google Shape;111;p13"/>
          <p:cNvCxnSpPr>
            <a:stCxn id="96" idx="1"/>
            <a:endCxn id="95" idx="1"/>
          </p:cNvCxnSpPr>
          <p:nvPr/>
        </p:nvCxnSpPr>
        <p:spPr>
          <a:xfrm>
            <a:off x="2144075" y="5166800"/>
            <a:ext cx="1317000" cy="25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2" name="Google Shape;112;p13"/>
          <p:cNvCxnSpPr>
            <a:stCxn id="92" idx="6"/>
            <a:endCxn id="96" idx="0"/>
          </p:cNvCxnSpPr>
          <p:nvPr/>
        </p:nvCxnSpPr>
        <p:spPr>
          <a:xfrm>
            <a:off x="1452587" y="4435348"/>
            <a:ext cx="328800" cy="60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3" name="Google Shape;113;p13"/>
          <p:cNvSpPr txBox="1"/>
          <p:nvPr/>
        </p:nvSpPr>
        <p:spPr>
          <a:xfrm rot="1675">
            <a:off x="2387887" y="3473833"/>
            <a:ext cx="615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 rot="550495">
            <a:off x="2519071" y="4808836"/>
            <a:ext cx="609599" cy="204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3"/>
          <p:cNvCxnSpPr>
            <a:stCxn id="95" idx="3"/>
            <a:endCxn id="98" idx="1"/>
          </p:cNvCxnSpPr>
          <p:nvPr/>
        </p:nvCxnSpPr>
        <p:spPr>
          <a:xfrm>
            <a:off x="5510375" y="5192262"/>
            <a:ext cx="1257900" cy="9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6" name="Google Shape;116;p13"/>
          <p:cNvCxnSpPr>
            <a:stCxn id="94" idx="0"/>
            <a:endCxn id="97" idx="2"/>
          </p:cNvCxnSpPr>
          <p:nvPr/>
        </p:nvCxnSpPr>
        <p:spPr>
          <a:xfrm rot="10800000">
            <a:off x="4349975" y="3491950"/>
            <a:ext cx="144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3"/>
          <p:cNvSpPr/>
          <p:nvPr/>
        </p:nvSpPr>
        <p:spPr>
          <a:xfrm>
            <a:off x="3348875" y="4368800"/>
            <a:ext cx="2002200" cy="354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Browse as a Guest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3"/>
          <p:cNvCxnSpPr>
            <a:stCxn id="105" idx="1"/>
            <a:endCxn id="109" idx="6"/>
          </p:cNvCxnSpPr>
          <p:nvPr/>
        </p:nvCxnSpPr>
        <p:spPr>
          <a:xfrm rot="10800000">
            <a:off x="3147423" y="6172879"/>
            <a:ext cx="1931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3"/>
          <p:cNvCxnSpPr>
            <a:stCxn id="104" idx="1"/>
            <a:endCxn id="105" idx="3"/>
          </p:cNvCxnSpPr>
          <p:nvPr/>
        </p:nvCxnSpPr>
        <p:spPr>
          <a:xfrm rot="10800000">
            <a:off x="6624468" y="6187876"/>
            <a:ext cx="21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stCxn id="94" idx="2"/>
            <a:endCxn id="117" idx="0"/>
          </p:cNvCxnSpPr>
          <p:nvPr/>
        </p:nvCxnSpPr>
        <p:spPr>
          <a:xfrm flipH="1">
            <a:off x="4349975" y="4103050"/>
            <a:ext cx="144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3"/>
          <p:cNvSpPr txBox="1"/>
          <p:nvPr/>
        </p:nvSpPr>
        <p:spPr>
          <a:xfrm>
            <a:off x="3887825" y="4063175"/>
            <a:ext cx="45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3"/>
          <p:cNvCxnSpPr>
            <a:stCxn id="97" idx="1"/>
            <a:endCxn id="91" idx="1"/>
          </p:cNvCxnSpPr>
          <p:nvPr/>
        </p:nvCxnSpPr>
        <p:spPr>
          <a:xfrm rot="10800000">
            <a:off x="1672925" y="2887175"/>
            <a:ext cx="1652400" cy="42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>
            <a:stCxn id="117" idx="3"/>
            <a:endCxn id="99" idx="3"/>
          </p:cNvCxnSpPr>
          <p:nvPr/>
        </p:nvCxnSpPr>
        <p:spPr>
          <a:xfrm rot="10800000">
            <a:off x="4689275" y="2702600"/>
            <a:ext cx="661800" cy="1843500"/>
          </a:xfrm>
          <a:prstGeom prst="bentConnector3">
            <a:avLst>
              <a:gd fmla="val -7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98" idx="0"/>
            <a:endCxn id="97" idx="3"/>
          </p:cNvCxnSpPr>
          <p:nvPr/>
        </p:nvCxnSpPr>
        <p:spPr>
          <a:xfrm flipH="1" rot="5400000">
            <a:off x="5709775" y="2979452"/>
            <a:ext cx="1666800" cy="233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>
            <a:stCxn id="99" idx="3"/>
            <a:endCxn id="104" idx="0"/>
          </p:cNvCxnSpPr>
          <p:nvPr/>
        </p:nvCxnSpPr>
        <p:spPr>
          <a:xfrm>
            <a:off x="4689300" y="2702463"/>
            <a:ext cx="4882500" cy="317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/>
          <p:nvPr/>
        </p:nvCxnSpPr>
        <p:spPr>
          <a:xfrm rot="5400000">
            <a:off x="5271798" y="3020254"/>
            <a:ext cx="3606600" cy="207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3"/>
          <p:cNvSpPr/>
          <p:nvPr/>
        </p:nvSpPr>
        <p:spPr>
          <a:xfrm>
            <a:off x="10344475" y="1463600"/>
            <a:ext cx="615600" cy="6156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>
            <a:stCxn id="101" idx="3"/>
            <a:endCxn id="127" idx="2"/>
          </p:cNvCxnSpPr>
          <p:nvPr/>
        </p:nvCxnSpPr>
        <p:spPr>
          <a:xfrm flipH="1" rot="10800000">
            <a:off x="4689300" y="1771463"/>
            <a:ext cx="5655300" cy="480900"/>
          </a:xfrm>
          <a:prstGeom prst="bentConnector3">
            <a:avLst>
              <a:gd fmla="val 234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>
            <a:endCxn id="127" idx="2"/>
          </p:cNvCxnSpPr>
          <p:nvPr/>
        </p:nvCxnSpPr>
        <p:spPr>
          <a:xfrm>
            <a:off x="4421575" y="1312700"/>
            <a:ext cx="5922900" cy="4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3"/>
          <p:cNvCxnSpPr>
            <a:stCxn id="102" idx="3"/>
            <a:endCxn id="127" idx="2"/>
          </p:cNvCxnSpPr>
          <p:nvPr/>
        </p:nvCxnSpPr>
        <p:spPr>
          <a:xfrm>
            <a:off x="4689300" y="1771388"/>
            <a:ext cx="565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>
            <a:endCxn id="103" idx="1"/>
          </p:cNvCxnSpPr>
          <p:nvPr/>
        </p:nvCxnSpPr>
        <p:spPr>
          <a:xfrm flipH="1" rot="10800000">
            <a:off x="4714807" y="2273529"/>
            <a:ext cx="3207600" cy="34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