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icV68+nNls0M9zH5z5qtksCNXB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790600"/>
            <a:ext cx="11106150" cy="49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957225" y="-71625"/>
            <a:ext cx="22740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Application: MLDB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Type: Application Architecture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View: Logical View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Style: Layered Architecture Pattern</a:t>
            </a:r>
            <a:endParaRPr sz="1300"/>
          </a:p>
        </p:txBody>
      </p:sp>
      <p:sp>
        <p:nvSpPr>
          <p:cNvPr id="86" name="Google Shape;86;p1"/>
          <p:cNvSpPr txBox="1"/>
          <p:nvPr/>
        </p:nvSpPr>
        <p:spPr>
          <a:xfrm>
            <a:off x="399675" y="4933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42925" y="3545400"/>
            <a:ext cx="1355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.png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784" y="1530926"/>
            <a:ext cx="10169749" cy="51651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4615953" y="224100"/>
            <a:ext cx="39291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MLDB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871775" y="3286125"/>
            <a:ext cx="571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733675" y="351472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371225" y="3413700"/>
            <a:ext cx="9414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325" y="3429000"/>
            <a:ext cx="9023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825" y="3429000"/>
            <a:ext cx="130455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2019-04-11T21:33:32Z</dcterms:created>
  <dc:creator>Microsoft Office User</dc:creator>
</cp:coreProperties>
</file>