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613858" y="459661"/>
            <a:ext cx="64174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Fishbone Diagram: MLDB</a:t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250126" y="1700554"/>
            <a:ext cx="11416571" cy="4960408"/>
            <a:chOff x="292963" y="1709028"/>
            <a:chExt cx="11416571" cy="4652854"/>
          </a:xfrm>
        </p:grpSpPr>
        <p:sp>
          <p:nvSpPr>
            <p:cNvPr id="86" name="Google Shape;86;p13"/>
            <p:cNvSpPr/>
            <p:nvPr/>
          </p:nvSpPr>
          <p:spPr>
            <a:xfrm>
              <a:off x="10703334" y="3558284"/>
              <a:ext cx="1006200" cy="6240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Functionality</a:t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9529862" y="1743613"/>
              <a:ext cx="2141100" cy="523200"/>
            </a:xfrm>
            <a:prstGeom prst="rect">
              <a:avLst/>
            </a:prstGeom>
            <a:solidFill>
              <a:srgbClr val="A8D08C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4.Shopping Cart</a:t>
              </a:r>
              <a:endParaRPr/>
            </a:p>
          </p:txBody>
        </p:sp>
        <p:cxnSp>
          <p:nvCxnSpPr>
            <p:cNvPr id="88" name="Google Shape;88;p13"/>
            <p:cNvCxnSpPr/>
            <p:nvPr/>
          </p:nvCxnSpPr>
          <p:spPr>
            <a:xfrm>
              <a:off x="292963" y="3977284"/>
              <a:ext cx="10410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9" name="Google Shape;89;p13"/>
            <p:cNvCxnSpPr/>
            <p:nvPr/>
          </p:nvCxnSpPr>
          <p:spPr>
            <a:xfrm flipH="1">
              <a:off x="8327951" y="2266896"/>
              <a:ext cx="1853100" cy="171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0" name="Google Shape;90;p13"/>
            <p:cNvCxnSpPr/>
            <p:nvPr/>
          </p:nvCxnSpPr>
          <p:spPr>
            <a:xfrm rot="10800000">
              <a:off x="9327169" y="3038948"/>
              <a:ext cx="162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625172" y="2558290"/>
              <a:ext cx="2180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2" name="Google Shape;92;p13"/>
            <p:cNvSpPr txBox="1"/>
            <p:nvPr/>
          </p:nvSpPr>
          <p:spPr>
            <a:xfrm>
              <a:off x="7071487" y="2196851"/>
              <a:ext cx="12288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Payment Handling</a:t>
              </a: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9657862" y="2753947"/>
              <a:ext cx="1980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Payment Confirmation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822575" y="1709028"/>
              <a:ext cx="1652400" cy="523200"/>
            </a:xfrm>
            <a:prstGeom prst="rect">
              <a:avLst/>
            </a:prstGeom>
            <a:solidFill>
              <a:srgbClr val="A8D08C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Information Search</a:t>
              </a:r>
              <a:endParaRPr/>
            </a:p>
          </p:txBody>
        </p:sp>
        <p:cxnSp>
          <p:nvCxnSpPr>
            <p:cNvPr id="95" name="Google Shape;95;p13"/>
            <p:cNvCxnSpPr/>
            <p:nvPr/>
          </p:nvCxnSpPr>
          <p:spPr>
            <a:xfrm flipH="1">
              <a:off x="4000269" y="2274496"/>
              <a:ext cx="1853100" cy="1710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6" name="Google Shape;96;p13"/>
            <p:cNvCxnSpPr/>
            <p:nvPr/>
          </p:nvCxnSpPr>
          <p:spPr>
            <a:xfrm>
              <a:off x="2850209" y="3470447"/>
              <a:ext cx="167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7" name="Google Shape;97;p13"/>
            <p:cNvSpPr txBox="1"/>
            <p:nvPr/>
          </p:nvSpPr>
          <p:spPr>
            <a:xfrm>
              <a:off x="924150" y="3116275"/>
              <a:ext cx="2180400" cy="6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 Variability</a:t>
              </a:r>
              <a:endParaRPr/>
            </a:p>
          </p:txBody>
        </p:sp>
        <p:cxnSp>
          <p:nvCxnSpPr>
            <p:cNvPr id="98" name="Google Shape;98;p13"/>
            <p:cNvCxnSpPr/>
            <p:nvPr/>
          </p:nvCxnSpPr>
          <p:spPr>
            <a:xfrm rot="10800000" flipH="1">
              <a:off x="5852270" y="3960742"/>
              <a:ext cx="1851000" cy="181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9" name="Google Shape;99;p13"/>
            <p:cNvSpPr/>
            <p:nvPr/>
          </p:nvSpPr>
          <p:spPr>
            <a:xfrm>
              <a:off x="5026040" y="5813654"/>
              <a:ext cx="2013900" cy="399900"/>
            </a:xfrm>
            <a:prstGeom prst="rect">
              <a:avLst/>
            </a:prstGeom>
            <a:solidFill>
              <a:srgbClr val="A8D08C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User Experience</a:t>
              </a:r>
              <a:endParaRPr/>
            </a:p>
          </p:txBody>
        </p:sp>
        <p:cxnSp>
          <p:nvCxnSpPr>
            <p:cNvPr id="100" name="Google Shape;100;p13"/>
            <p:cNvCxnSpPr/>
            <p:nvPr/>
          </p:nvCxnSpPr>
          <p:spPr>
            <a:xfrm rot="10800000" flipH="1">
              <a:off x="1690089" y="4007352"/>
              <a:ext cx="1851000" cy="1816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4000357" y="5407038"/>
              <a:ext cx="2180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774888" y="4550107"/>
              <a:ext cx="2180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399495" y="5407038"/>
              <a:ext cx="167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04;p13"/>
            <p:cNvSpPr/>
            <p:nvPr/>
          </p:nvSpPr>
          <p:spPr>
            <a:xfrm>
              <a:off x="866087" y="5838682"/>
              <a:ext cx="2013900" cy="523200"/>
            </a:xfrm>
            <a:prstGeom prst="rect">
              <a:avLst/>
            </a:prstGeom>
            <a:solidFill>
              <a:srgbClr val="A8D08C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2.Sales Management</a:t>
              </a:r>
              <a:endParaRPr/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924149" y="4214276"/>
              <a:ext cx="192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Cache Tracking</a:t>
              </a: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292963" y="5051677"/>
              <a:ext cx="185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Tickets Visibility</a:t>
              </a: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4095973" y="5095212"/>
              <a:ext cx="185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Maintenance</a:t>
              </a:r>
              <a:endParaRPr/>
            </a:p>
          </p:txBody>
        </p:sp>
      </p:grpSp>
      <p:sp>
        <p:nvSpPr>
          <p:cNvPr id="108" name="Google Shape;108;p13"/>
          <p:cNvSpPr/>
          <p:nvPr/>
        </p:nvSpPr>
        <p:spPr>
          <a:xfrm>
            <a:off x="8143875" y="6057900"/>
            <a:ext cx="2328900" cy="414300"/>
          </a:xfrm>
          <a:prstGeom prst="rect">
            <a:avLst/>
          </a:prstGeom>
          <a:solidFill>
            <a:srgbClr val="A8D08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5.User Account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9" name="Google Shape;109;p13"/>
          <p:cNvCxnSpPr>
            <a:stCxn id="108" idx="0"/>
          </p:cNvCxnSpPr>
          <p:nvPr/>
        </p:nvCxnSpPr>
        <p:spPr>
          <a:xfrm rot="10800000" flipH="1">
            <a:off x="9308325" y="4157700"/>
            <a:ext cx="664500" cy="190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3"/>
          <p:cNvCxnSpPr/>
          <p:nvPr/>
        </p:nvCxnSpPr>
        <p:spPr>
          <a:xfrm rot="10800000" flipH="1">
            <a:off x="8215325" y="5786525"/>
            <a:ext cx="1185900" cy="285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3"/>
          <p:cNvSpPr txBox="1"/>
          <p:nvPr/>
        </p:nvSpPr>
        <p:spPr>
          <a:xfrm>
            <a:off x="6773975" y="5636525"/>
            <a:ext cx="15414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 rot="10800000">
            <a:off x="9401225" y="5929263"/>
            <a:ext cx="1228800" cy="144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3"/>
          <p:cNvSpPr txBox="1"/>
          <p:nvPr/>
        </p:nvSpPr>
        <p:spPr>
          <a:xfrm>
            <a:off x="10701350" y="5772225"/>
            <a:ext cx="16317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Modify User Info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>
            <a:off x="8629650" y="4797750"/>
            <a:ext cx="1114500" cy="144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3"/>
          <p:cNvSpPr txBox="1"/>
          <p:nvPr/>
        </p:nvSpPr>
        <p:spPr>
          <a:xfrm>
            <a:off x="7228063" y="4636275"/>
            <a:ext cx="17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Modify Ticket Info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9487025" y="5550700"/>
            <a:ext cx="1057200" cy="144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3"/>
          <p:cNvSpPr txBox="1"/>
          <p:nvPr/>
        </p:nvSpPr>
        <p:spPr>
          <a:xfrm>
            <a:off x="10634900" y="5249025"/>
            <a:ext cx="176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Contact a customer support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3"/>
          <p:cNvCxnSpPr/>
          <p:nvPr/>
        </p:nvCxnSpPr>
        <p:spPr>
          <a:xfrm>
            <a:off x="8715375" y="4400550"/>
            <a:ext cx="1143000" cy="573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13"/>
          <p:cNvSpPr txBox="1"/>
          <p:nvPr/>
        </p:nvSpPr>
        <p:spPr>
          <a:xfrm>
            <a:off x="7815225" y="4074600"/>
            <a:ext cx="118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50">
                <a:solidFill>
                  <a:schemeClr val="dk1"/>
                </a:solidFill>
                <a:highlight>
                  <a:srgbClr val="FFFFFF"/>
                </a:highlight>
              </a:rPr>
              <a:t>Review Booked and Saved tickets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>
            <a:off x="5297800" y="4829175"/>
            <a:ext cx="1614600" cy="285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3"/>
          <p:cNvSpPr txBox="1"/>
          <p:nvPr/>
        </p:nvSpPr>
        <p:spPr>
          <a:xfrm>
            <a:off x="3666100" y="4543350"/>
            <a:ext cx="163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User Relationship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>
            <a:off x="8315325" y="5400675"/>
            <a:ext cx="1228800" cy="144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3"/>
          <p:cNvSpPr txBox="1"/>
          <p:nvPr/>
        </p:nvSpPr>
        <p:spPr>
          <a:xfrm>
            <a:off x="7228075" y="5136400"/>
            <a:ext cx="957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Add Credit Card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3"/>
          <p:cNvCxnSpPr/>
          <p:nvPr/>
        </p:nvCxnSpPr>
        <p:spPr>
          <a:xfrm rot="10800000">
            <a:off x="9701225" y="5133700"/>
            <a:ext cx="843000" cy="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10642944" y="4926550"/>
            <a:ext cx="1541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/>
                <a:ea typeface="Calibri"/>
                <a:cs typeface="Calibri"/>
                <a:sym typeface="Calibri"/>
              </a:rPr>
              <a:t>Sign in to account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3"/>
          <p:cNvCxnSpPr/>
          <p:nvPr/>
        </p:nvCxnSpPr>
        <p:spPr>
          <a:xfrm flipH="1">
            <a:off x="9829875" y="4614875"/>
            <a:ext cx="942900" cy="14400"/>
          </a:xfrm>
          <a:prstGeom prst="straightConnector1">
            <a:avLst/>
          </a:prstGeom>
          <a:noFill/>
          <a:ln w="9525" cap="flat" cmpd="sng">
            <a:solidFill>
              <a:srgbClr val="42719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3"/>
          <p:cNvSpPr txBox="1"/>
          <p:nvPr/>
        </p:nvSpPr>
        <p:spPr>
          <a:xfrm>
            <a:off x="10772775" y="4360475"/>
            <a:ext cx="122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Review booked tickets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1683100" y="1120050"/>
            <a:ext cx="39033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Team member: (Swapnil Lonkar)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2020-09-27T22:51:43Z</dcterms:modified>
</cp:coreProperties>
</file>